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presentation.xml" ContentType="application/vnd.openxmlformats-officedocument.presentationml.presentation.main+xml"/>
  <Override PartName="/ppt/diagrams/data12.xml" ContentType="application/vnd.openxmlformats-officedocument.drawingml.diagramData+xml"/>
  <Override PartName="/ppt/diagrams/data11.xml" ContentType="application/vnd.openxmlformats-officedocument.drawingml.diagramData+xml"/>
  <Override PartName="/ppt/diagrams/data1.xml" ContentType="application/vnd.openxmlformats-officedocument.drawingml.diagramData+xml"/>
  <Override PartName="/ppt/diagrams/data8.xml" ContentType="application/vnd.openxmlformats-officedocument.drawingml.diagramData+xml"/>
  <Override PartName="/ppt/diagrams/data10.xml" ContentType="application/vnd.openxmlformats-officedocument.drawingml.diagramData+xml"/>
  <Override PartName="/ppt/diagrams/data9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1.xml" ContentType="application/vnd.ms-office.drawingml.diagramDrawing+xml"/>
  <Override PartName="/ppt/diagrams/colors7.xml" ContentType="application/vnd.openxmlformats-officedocument.drawingml.diagramColors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rawing1.xml" ContentType="application/vnd.ms-office.drawingml.diagramDrawing+xml"/>
  <Override PartName="/ppt/diagrams/quickStyle7.xml" ContentType="application/vnd.openxmlformats-officedocument.drawingml.diagramStyle+xml"/>
  <Override PartName="/ppt/diagrams/layout7.xml" ContentType="application/vnd.openxmlformats-officedocument.drawingml.diagramLayout+xml"/>
  <Override PartName="/ppt/diagrams/drawing8.xml" ContentType="application/vnd.ms-office.drawingml.diagramDrawing+xml"/>
  <Override PartName="/ppt/diagrams/drawing6.xml" ContentType="application/vnd.ms-office.drawingml.diagramDrawing+xml"/>
  <Override PartName="/ppt/diagrams/colors6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6.xml" ContentType="application/vnd.openxmlformats-officedocument.drawingml.diagramLayout+xml"/>
  <Override PartName="/ppt/diagrams/drawing5.xml" ContentType="application/vnd.ms-office.drawingml.diagramDrawing+xml"/>
  <Override PartName="/ppt/diagrams/colors5.xml" ContentType="application/vnd.openxmlformats-officedocument.drawingml.diagramColors+xml"/>
  <Override PartName="/ppt/diagrams/quickStyle5.xml" ContentType="application/vnd.openxmlformats-officedocument.drawingml.diagramStyle+xml"/>
  <Override PartName="/ppt/diagrams/layout5.xml" ContentType="application/vnd.openxmlformats-officedocument.drawingml.diagramLayout+xml"/>
  <Override PartName="/ppt/diagrams/drawing4.xml" ContentType="application/vnd.ms-office.drawingml.diagramDrawing+xml"/>
  <Override PartName="/ppt/diagrams/colors4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4.xml" ContentType="application/vnd.openxmlformats-officedocument.drawingml.diagramLayout+xml"/>
  <Override PartName="/ppt/diagrams/drawing3.xml" ContentType="application/vnd.ms-office.drawingml.diagramDrawing+xml"/>
  <Override PartName="/ppt/diagrams/quickStyle8.xml" ContentType="application/vnd.openxmlformats-officedocument.drawingml.diagramStyle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layout8.xml" ContentType="application/vnd.openxmlformats-officedocument.drawingml.diagramLayout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rawing7.xml" ContentType="application/vnd.ms-office.drawingml.diagramDrawing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colors3.xml" ContentType="application/vnd.openxmlformats-officedocument.drawingml.diagramColors+xml"/>
  <Override PartName="/ppt/diagrams/quickStyle3.xml" ContentType="application/vnd.openxmlformats-officedocument.drawingml.diagramStyle+xml"/>
  <Override PartName="/ppt/diagrams/colors8.xml" ContentType="application/vnd.openxmlformats-officedocument.drawingml.diagramColors+xml"/>
  <Override PartName="/ppt/diagrams/layout3.xml" ContentType="application/vnd.openxmlformats-officedocument.drawingml.diagramLayout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71" r:id="rId2"/>
    <p:sldId id="377" r:id="rId3"/>
    <p:sldId id="378" r:id="rId4"/>
    <p:sldId id="379" r:id="rId5"/>
    <p:sldId id="380" r:id="rId6"/>
    <p:sldId id="381" r:id="rId7"/>
    <p:sldId id="382" r:id="rId8"/>
    <p:sldId id="383" r:id="rId9"/>
    <p:sldId id="384" r:id="rId10"/>
    <p:sldId id="386" r:id="rId11"/>
    <p:sldId id="387" r:id="rId12"/>
    <p:sldId id="388" r:id="rId13"/>
    <p:sldId id="38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ata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ata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ata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BCC073-6DB6-4EB1-ABC4-03CBA5149C60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26180B-3071-43AE-BE5F-51E17F97B57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/>
            <a:t>Content: Word Prediction, Talk &amp; Type</a:t>
          </a:r>
        </a:p>
      </dgm:t>
    </dgm:pt>
    <dgm:pt modelId="{8610A9DB-A888-4392-B4D7-62C7031B2AF7}" type="parTrans" cxnId="{C62A8F52-FAC4-4808-ADBA-DAAB1AFAD16A}">
      <dgm:prSet/>
      <dgm:spPr/>
      <dgm:t>
        <a:bodyPr/>
        <a:lstStyle/>
        <a:p>
          <a:endParaRPr lang="en-US"/>
        </a:p>
      </dgm:t>
    </dgm:pt>
    <dgm:pt modelId="{9ACD5829-DB7E-40A1-921E-81B6E03C5EEF}" type="sibTrans" cxnId="{C62A8F52-FAC4-4808-ADBA-DAAB1AFAD16A}">
      <dgm:prSet/>
      <dgm:spPr/>
      <dgm:t>
        <a:bodyPr/>
        <a:lstStyle/>
        <a:p>
          <a:endParaRPr lang="en-US"/>
        </a:p>
      </dgm:t>
    </dgm:pt>
    <dgm:pt modelId="{C30D6A47-159A-4872-A52D-53E4508CB50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Activity:  Students complete a journal entry on Google Docs and dictate about one of the following topics:</a:t>
          </a:r>
        </a:p>
        <a:p>
          <a:pPr>
            <a:lnSpc>
              <a:spcPct val="100000"/>
            </a:lnSpc>
          </a:pPr>
          <a:r>
            <a:rPr lang="en-US" sz="2000" dirty="0"/>
            <a:t>What did you do this past weekend?</a:t>
          </a:r>
        </a:p>
        <a:p>
          <a:pPr>
            <a:lnSpc>
              <a:spcPct val="100000"/>
            </a:lnSpc>
          </a:pPr>
          <a:r>
            <a:rPr lang="en-US" sz="2000" dirty="0"/>
            <a:t>What is something you are looking forward to and why?</a:t>
          </a:r>
        </a:p>
        <a:p>
          <a:pPr>
            <a:lnSpc>
              <a:spcPct val="100000"/>
            </a:lnSpc>
          </a:pPr>
          <a:r>
            <a:rPr lang="en-US" sz="2000" dirty="0"/>
            <a:t>What is an activity or hobby you enjoy doing and why?</a:t>
          </a:r>
        </a:p>
      </dgm:t>
    </dgm:pt>
    <dgm:pt modelId="{31FE0749-D22A-4C6B-BAF2-A93340983F38}" type="parTrans" cxnId="{A469BA86-01E4-49CF-A4D8-C052AF9748E6}">
      <dgm:prSet/>
      <dgm:spPr/>
      <dgm:t>
        <a:bodyPr/>
        <a:lstStyle/>
        <a:p>
          <a:endParaRPr lang="en-US"/>
        </a:p>
      </dgm:t>
    </dgm:pt>
    <dgm:pt modelId="{03908D45-ED7A-41F6-8BD1-6059B1DBCC5D}" type="sibTrans" cxnId="{A469BA86-01E4-49CF-A4D8-C052AF9748E6}">
      <dgm:prSet/>
      <dgm:spPr/>
      <dgm:t>
        <a:bodyPr/>
        <a:lstStyle/>
        <a:p>
          <a:endParaRPr lang="en-US"/>
        </a:p>
      </dgm:t>
    </dgm:pt>
    <dgm:pt modelId="{649FEE14-FCA4-4834-8BD7-5BE5EAF0276D}" type="pres">
      <dgm:prSet presAssocID="{77BCC073-6DB6-4EB1-ABC4-03CBA5149C60}" presName="root" presStyleCnt="0">
        <dgm:presLayoutVars>
          <dgm:dir/>
          <dgm:resizeHandles val="exact"/>
        </dgm:presLayoutVars>
      </dgm:prSet>
      <dgm:spPr/>
    </dgm:pt>
    <dgm:pt modelId="{80FEB2D0-7E32-4329-9AB5-2BBAAB9D3565}" type="pres">
      <dgm:prSet presAssocID="{7F26180B-3071-43AE-BE5F-51E17F97B573}" presName="compNode" presStyleCnt="0"/>
      <dgm:spPr/>
    </dgm:pt>
    <dgm:pt modelId="{6ADC27D1-32D9-4609-BD4C-4F6A8559DE08}" type="pres">
      <dgm:prSet presAssocID="{7F26180B-3071-43AE-BE5F-51E17F97B573}" presName="bgRect" presStyleLbl="bgShp" presStyleIdx="0" presStyleCnt="2"/>
      <dgm:spPr/>
    </dgm:pt>
    <dgm:pt modelId="{109D4781-4B92-490F-8934-7E72BCDA8786}" type="pres">
      <dgm:prSet presAssocID="{7F26180B-3071-43AE-BE5F-51E17F97B573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ubtitles"/>
        </a:ext>
      </dgm:extLst>
    </dgm:pt>
    <dgm:pt modelId="{FE3E6588-B642-4D40-89A1-29FCED19A2D0}" type="pres">
      <dgm:prSet presAssocID="{7F26180B-3071-43AE-BE5F-51E17F97B573}" presName="spaceRect" presStyleCnt="0"/>
      <dgm:spPr/>
    </dgm:pt>
    <dgm:pt modelId="{78A3A6DF-0446-412E-95AE-0A89E487DF92}" type="pres">
      <dgm:prSet presAssocID="{7F26180B-3071-43AE-BE5F-51E17F97B573}" presName="parTx" presStyleLbl="revTx" presStyleIdx="0" presStyleCnt="2">
        <dgm:presLayoutVars>
          <dgm:chMax val="0"/>
          <dgm:chPref val="0"/>
        </dgm:presLayoutVars>
      </dgm:prSet>
      <dgm:spPr/>
    </dgm:pt>
    <dgm:pt modelId="{C86CB20D-51B2-41EA-AA34-110275D2033E}" type="pres">
      <dgm:prSet presAssocID="{9ACD5829-DB7E-40A1-921E-81B6E03C5EEF}" presName="sibTrans" presStyleCnt="0"/>
      <dgm:spPr/>
    </dgm:pt>
    <dgm:pt modelId="{6D5A3DA4-3C26-46B9-B924-D2830B0BF56C}" type="pres">
      <dgm:prSet presAssocID="{C30D6A47-159A-4872-A52D-53E4508CB504}" presName="compNode" presStyleCnt="0"/>
      <dgm:spPr/>
    </dgm:pt>
    <dgm:pt modelId="{E3B4953D-6F43-43EB-95A3-AB206EB239C3}" type="pres">
      <dgm:prSet presAssocID="{C30D6A47-159A-4872-A52D-53E4508CB504}" presName="bgRect" presStyleLbl="bgShp" presStyleIdx="1" presStyleCnt="2"/>
      <dgm:spPr/>
    </dgm:pt>
    <dgm:pt modelId="{1FC60DF3-4C62-4FAF-ACFE-4726AE8906E4}" type="pres">
      <dgm:prSet presAssocID="{C30D6A47-159A-4872-A52D-53E4508CB504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C31B60A3-A524-4A88-A74F-50DA2C895D91}" type="pres">
      <dgm:prSet presAssocID="{C30D6A47-159A-4872-A52D-53E4508CB504}" presName="spaceRect" presStyleCnt="0"/>
      <dgm:spPr/>
    </dgm:pt>
    <dgm:pt modelId="{E03D0A85-21D8-4F03-8DDC-81C78C41450C}" type="pres">
      <dgm:prSet presAssocID="{C30D6A47-159A-4872-A52D-53E4508CB504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7531C139-034B-445D-8BA1-E49B3B71DBA0}" type="presOf" srcId="{C30D6A47-159A-4872-A52D-53E4508CB504}" destId="{E03D0A85-21D8-4F03-8DDC-81C78C41450C}" srcOrd="0" destOrd="0" presId="urn:microsoft.com/office/officeart/2018/2/layout/IconVerticalSolidList"/>
    <dgm:cxn modelId="{CF29AB6C-58BF-4A03-AE24-C14685962211}" type="presOf" srcId="{7F26180B-3071-43AE-BE5F-51E17F97B573}" destId="{78A3A6DF-0446-412E-95AE-0A89E487DF92}" srcOrd="0" destOrd="0" presId="urn:microsoft.com/office/officeart/2018/2/layout/IconVerticalSolidList"/>
    <dgm:cxn modelId="{C62A8F52-FAC4-4808-ADBA-DAAB1AFAD16A}" srcId="{77BCC073-6DB6-4EB1-ABC4-03CBA5149C60}" destId="{7F26180B-3071-43AE-BE5F-51E17F97B573}" srcOrd="0" destOrd="0" parTransId="{8610A9DB-A888-4392-B4D7-62C7031B2AF7}" sibTransId="{9ACD5829-DB7E-40A1-921E-81B6E03C5EEF}"/>
    <dgm:cxn modelId="{A469BA86-01E4-49CF-A4D8-C052AF9748E6}" srcId="{77BCC073-6DB6-4EB1-ABC4-03CBA5149C60}" destId="{C30D6A47-159A-4872-A52D-53E4508CB504}" srcOrd="1" destOrd="0" parTransId="{31FE0749-D22A-4C6B-BAF2-A93340983F38}" sibTransId="{03908D45-ED7A-41F6-8BD1-6059B1DBCC5D}"/>
    <dgm:cxn modelId="{794A7AEC-514D-4146-BCDD-9636AEE815DB}" type="presOf" srcId="{77BCC073-6DB6-4EB1-ABC4-03CBA5149C60}" destId="{649FEE14-FCA4-4834-8BD7-5BE5EAF0276D}" srcOrd="0" destOrd="0" presId="urn:microsoft.com/office/officeart/2018/2/layout/IconVerticalSolidList"/>
    <dgm:cxn modelId="{1246DC14-5AF7-4002-AE21-61AD4C862BA3}" type="presParOf" srcId="{649FEE14-FCA4-4834-8BD7-5BE5EAF0276D}" destId="{80FEB2D0-7E32-4329-9AB5-2BBAAB9D3565}" srcOrd="0" destOrd="0" presId="urn:microsoft.com/office/officeart/2018/2/layout/IconVerticalSolidList"/>
    <dgm:cxn modelId="{E2EAB81C-96B1-45C8-A240-9DF06DC037AA}" type="presParOf" srcId="{80FEB2D0-7E32-4329-9AB5-2BBAAB9D3565}" destId="{6ADC27D1-32D9-4609-BD4C-4F6A8559DE08}" srcOrd="0" destOrd="0" presId="urn:microsoft.com/office/officeart/2018/2/layout/IconVerticalSolidList"/>
    <dgm:cxn modelId="{C211C54E-16EB-48F1-8FA1-6EC97565E357}" type="presParOf" srcId="{80FEB2D0-7E32-4329-9AB5-2BBAAB9D3565}" destId="{109D4781-4B92-490F-8934-7E72BCDA8786}" srcOrd="1" destOrd="0" presId="urn:microsoft.com/office/officeart/2018/2/layout/IconVerticalSolidList"/>
    <dgm:cxn modelId="{7F5C7E72-4DC8-4843-9C04-1494A0770490}" type="presParOf" srcId="{80FEB2D0-7E32-4329-9AB5-2BBAAB9D3565}" destId="{FE3E6588-B642-4D40-89A1-29FCED19A2D0}" srcOrd="2" destOrd="0" presId="urn:microsoft.com/office/officeart/2018/2/layout/IconVerticalSolidList"/>
    <dgm:cxn modelId="{CB5473D2-B695-44E3-ADAB-7B5267E45525}" type="presParOf" srcId="{80FEB2D0-7E32-4329-9AB5-2BBAAB9D3565}" destId="{78A3A6DF-0446-412E-95AE-0A89E487DF92}" srcOrd="3" destOrd="0" presId="urn:microsoft.com/office/officeart/2018/2/layout/IconVerticalSolidList"/>
    <dgm:cxn modelId="{5899B7ED-A46A-4505-874E-636CCF0DE3A2}" type="presParOf" srcId="{649FEE14-FCA4-4834-8BD7-5BE5EAF0276D}" destId="{C86CB20D-51B2-41EA-AA34-110275D2033E}" srcOrd="1" destOrd="0" presId="urn:microsoft.com/office/officeart/2018/2/layout/IconVerticalSolidList"/>
    <dgm:cxn modelId="{C3F97764-A10B-4A24-96C0-1E743F9CE33D}" type="presParOf" srcId="{649FEE14-FCA4-4834-8BD7-5BE5EAF0276D}" destId="{6D5A3DA4-3C26-46B9-B924-D2830B0BF56C}" srcOrd="2" destOrd="0" presId="urn:microsoft.com/office/officeart/2018/2/layout/IconVerticalSolidList"/>
    <dgm:cxn modelId="{C6E2A675-0D62-4E26-8A21-EB3A4846CEC9}" type="presParOf" srcId="{6D5A3DA4-3C26-46B9-B924-D2830B0BF56C}" destId="{E3B4953D-6F43-43EB-95A3-AB206EB239C3}" srcOrd="0" destOrd="0" presId="urn:microsoft.com/office/officeart/2018/2/layout/IconVerticalSolidList"/>
    <dgm:cxn modelId="{A483611F-4C96-4AF9-B21E-2AA038B39D0C}" type="presParOf" srcId="{6D5A3DA4-3C26-46B9-B924-D2830B0BF56C}" destId="{1FC60DF3-4C62-4FAF-ACFE-4726AE8906E4}" srcOrd="1" destOrd="0" presId="urn:microsoft.com/office/officeart/2018/2/layout/IconVerticalSolidList"/>
    <dgm:cxn modelId="{F84D549D-5B28-4431-B6D9-2796F93893A6}" type="presParOf" srcId="{6D5A3DA4-3C26-46B9-B924-D2830B0BF56C}" destId="{C31B60A3-A524-4A88-A74F-50DA2C895D91}" srcOrd="2" destOrd="0" presId="urn:microsoft.com/office/officeart/2018/2/layout/IconVerticalSolidList"/>
    <dgm:cxn modelId="{BBC9588F-B331-4954-A17D-AE87331EDB1F}" type="presParOf" srcId="{6D5A3DA4-3C26-46B9-B924-D2830B0BF56C}" destId="{E03D0A85-21D8-4F03-8DDC-81C78C41450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7BCC073-6DB6-4EB1-ABC4-03CBA5149C60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26180B-3071-43AE-BE5F-51E17F97B573}">
      <dgm:prSet custT="1"/>
      <dgm:spPr/>
      <dgm:t>
        <a:bodyPr/>
        <a:lstStyle/>
        <a:p>
          <a:pPr algn="l">
            <a:lnSpc>
              <a:spcPct val="100000"/>
            </a:lnSpc>
          </a:pPr>
          <a:r>
            <a:rPr lang="en-US" sz="2400" dirty="0"/>
            <a:t>Content: Translator, Simplify, and Screen Mask</a:t>
          </a:r>
        </a:p>
      </dgm:t>
    </dgm:pt>
    <dgm:pt modelId="{8610A9DB-A888-4392-B4D7-62C7031B2AF7}" type="parTrans" cxnId="{C62A8F52-FAC4-4808-ADBA-DAAB1AFAD16A}">
      <dgm:prSet/>
      <dgm:spPr/>
      <dgm:t>
        <a:bodyPr/>
        <a:lstStyle/>
        <a:p>
          <a:endParaRPr lang="en-US"/>
        </a:p>
      </dgm:t>
    </dgm:pt>
    <dgm:pt modelId="{9ACD5829-DB7E-40A1-921E-81B6E03C5EEF}" type="sibTrans" cxnId="{C62A8F52-FAC4-4808-ADBA-DAAB1AFAD16A}">
      <dgm:prSet/>
      <dgm:spPr/>
      <dgm:t>
        <a:bodyPr/>
        <a:lstStyle/>
        <a:p>
          <a:endParaRPr lang="en-US"/>
        </a:p>
      </dgm:t>
    </dgm:pt>
    <dgm:pt modelId="{C30D6A47-159A-4872-A52D-53E4508CB50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These tools may be considered when working with students that need support in</a:t>
          </a:r>
          <a:r>
            <a:rPr lang="en-US" sz="2000" dirty="0">
              <a:latin typeface="Calibri Light" panose="020F0302020204030204"/>
            </a:rPr>
            <a:t>: ELL students, executive functioning, focusing and not being distracted, visual impairments, early readers</a:t>
          </a:r>
          <a:endParaRPr lang="en-US" sz="2000" b="0" dirty="0">
            <a:latin typeface="+mn-lt"/>
          </a:endParaRPr>
        </a:p>
      </dgm:t>
    </dgm:pt>
    <dgm:pt modelId="{31FE0749-D22A-4C6B-BAF2-A93340983F38}" type="parTrans" cxnId="{A469BA86-01E4-49CF-A4D8-C052AF9748E6}">
      <dgm:prSet/>
      <dgm:spPr/>
      <dgm:t>
        <a:bodyPr/>
        <a:lstStyle/>
        <a:p>
          <a:endParaRPr lang="en-US"/>
        </a:p>
      </dgm:t>
    </dgm:pt>
    <dgm:pt modelId="{03908D45-ED7A-41F6-8BD1-6059B1DBCC5D}" type="sibTrans" cxnId="{A469BA86-01E4-49CF-A4D8-C052AF9748E6}">
      <dgm:prSet/>
      <dgm:spPr/>
      <dgm:t>
        <a:bodyPr/>
        <a:lstStyle/>
        <a:p>
          <a:endParaRPr lang="en-US"/>
        </a:p>
      </dgm:t>
    </dgm:pt>
    <dgm:pt modelId="{649FEE14-FCA4-4834-8BD7-5BE5EAF0276D}" type="pres">
      <dgm:prSet presAssocID="{77BCC073-6DB6-4EB1-ABC4-03CBA5149C60}" presName="root" presStyleCnt="0">
        <dgm:presLayoutVars>
          <dgm:dir/>
          <dgm:resizeHandles val="exact"/>
        </dgm:presLayoutVars>
      </dgm:prSet>
      <dgm:spPr/>
    </dgm:pt>
    <dgm:pt modelId="{80FEB2D0-7E32-4329-9AB5-2BBAAB9D3565}" type="pres">
      <dgm:prSet presAssocID="{7F26180B-3071-43AE-BE5F-51E17F97B573}" presName="compNode" presStyleCnt="0"/>
      <dgm:spPr/>
    </dgm:pt>
    <dgm:pt modelId="{6ADC27D1-32D9-4609-BD4C-4F6A8559DE08}" type="pres">
      <dgm:prSet presAssocID="{7F26180B-3071-43AE-BE5F-51E17F97B573}" presName="bgRect" presStyleLbl="bgShp" presStyleIdx="0" presStyleCnt="2" custLinFactNeighborX="-906" custLinFactNeighborY="-11895"/>
      <dgm:spPr/>
    </dgm:pt>
    <dgm:pt modelId="{109D4781-4B92-490F-8934-7E72BCDA8786}" type="pres">
      <dgm:prSet presAssocID="{7F26180B-3071-43AE-BE5F-51E17F97B573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ubtitles"/>
        </a:ext>
      </dgm:extLst>
    </dgm:pt>
    <dgm:pt modelId="{FE3E6588-B642-4D40-89A1-29FCED19A2D0}" type="pres">
      <dgm:prSet presAssocID="{7F26180B-3071-43AE-BE5F-51E17F97B573}" presName="spaceRect" presStyleCnt="0"/>
      <dgm:spPr/>
    </dgm:pt>
    <dgm:pt modelId="{78A3A6DF-0446-412E-95AE-0A89E487DF92}" type="pres">
      <dgm:prSet presAssocID="{7F26180B-3071-43AE-BE5F-51E17F97B573}" presName="parTx" presStyleLbl="revTx" presStyleIdx="0" presStyleCnt="2" custLinFactNeighborX="-1431" custLinFactNeighborY="-14887">
        <dgm:presLayoutVars>
          <dgm:chMax val="0"/>
          <dgm:chPref val="0"/>
        </dgm:presLayoutVars>
      </dgm:prSet>
      <dgm:spPr/>
    </dgm:pt>
    <dgm:pt modelId="{C86CB20D-51B2-41EA-AA34-110275D2033E}" type="pres">
      <dgm:prSet presAssocID="{9ACD5829-DB7E-40A1-921E-81B6E03C5EEF}" presName="sibTrans" presStyleCnt="0"/>
      <dgm:spPr/>
    </dgm:pt>
    <dgm:pt modelId="{6D5A3DA4-3C26-46B9-B924-D2830B0BF56C}" type="pres">
      <dgm:prSet presAssocID="{C30D6A47-159A-4872-A52D-53E4508CB504}" presName="compNode" presStyleCnt="0"/>
      <dgm:spPr/>
    </dgm:pt>
    <dgm:pt modelId="{E3B4953D-6F43-43EB-95A3-AB206EB239C3}" type="pres">
      <dgm:prSet presAssocID="{C30D6A47-159A-4872-A52D-53E4508CB504}" presName="bgRect" presStyleLbl="bgShp" presStyleIdx="1" presStyleCnt="2"/>
      <dgm:spPr/>
    </dgm:pt>
    <dgm:pt modelId="{1FC60DF3-4C62-4FAF-ACFE-4726AE8906E4}" type="pres">
      <dgm:prSet presAssocID="{C30D6A47-159A-4872-A52D-53E4508CB504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C31B60A3-A524-4A88-A74F-50DA2C895D91}" type="pres">
      <dgm:prSet presAssocID="{C30D6A47-159A-4872-A52D-53E4508CB504}" presName="spaceRect" presStyleCnt="0"/>
      <dgm:spPr/>
    </dgm:pt>
    <dgm:pt modelId="{E03D0A85-21D8-4F03-8DDC-81C78C41450C}" type="pres">
      <dgm:prSet presAssocID="{C30D6A47-159A-4872-A52D-53E4508CB504}" presName="parTx" presStyleLbl="revTx" presStyleIdx="1" presStyleCnt="2" custLinFactNeighborX="-2256" custLinFactNeighborY="-2263">
        <dgm:presLayoutVars>
          <dgm:chMax val="0"/>
          <dgm:chPref val="0"/>
        </dgm:presLayoutVars>
      </dgm:prSet>
      <dgm:spPr/>
    </dgm:pt>
  </dgm:ptLst>
  <dgm:cxnLst>
    <dgm:cxn modelId="{7531C139-034B-445D-8BA1-E49B3B71DBA0}" type="presOf" srcId="{C30D6A47-159A-4872-A52D-53E4508CB504}" destId="{E03D0A85-21D8-4F03-8DDC-81C78C41450C}" srcOrd="0" destOrd="0" presId="urn:microsoft.com/office/officeart/2018/2/layout/IconVerticalSolidList"/>
    <dgm:cxn modelId="{CF29AB6C-58BF-4A03-AE24-C14685962211}" type="presOf" srcId="{7F26180B-3071-43AE-BE5F-51E17F97B573}" destId="{78A3A6DF-0446-412E-95AE-0A89E487DF92}" srcOrd="0" destOrd="0" presId="urn:microsoft.com/office/officeart/2018/2/layout/IconVerticalSolidList"/>
    <dgm:cxn modelId="{C62A8F52-FAC4-4808-ADBA-DAAB1AFAD16A}" srcId="{77BCC073-6DB6-4EB1-ABC4-03CBA5149C60}" destId="{7F26180B-3071-43AE-BE5F-51E17F97B573}" srcOrd="0" destOrd="0" parTransId="{8610A9DB-A888-4392-B4D7-62C7031B2AF7}" sibTransId="{9ACD5829-DB7E-40A1-921E-81B6E03C5EEF}"/>
    <dgm:cxn modelId="{A469BA86-01E4-49CF-A4D8-C052AF9748E6}" srcId="{77BCC073-6DB6-4EB1-ABC4-03CBA5149C60}" destId="{C30D6A47-159A-4872-A52D-53E4508CB504}" srcOrd="1" destOrd="0" parTransId="{31FE0749-D22A-4C6B-BAF2-A93340983F38}" sibTransId="{03908D45-ED7A-41F6-8BD1-6059B1DBCC5D}"/>
    <dgm:cxn modelId="{794A7AEC-514D-4146-BCDD-9636AEE815DB}" type="presOf" srcId="{77BCC073-6DB6-4EB1-ABC4-03CBA5149C60}" destId="{649FEE14-FCA4-4834-8BD7-5BE5EAF0276D}" srcOrd="0" destOrd="0" presId="urn:microsoft.com/office/officeart/2018/2/layout/IconVerticalSolidList"/>
    <dgm:cxn modelId="{1246DC14-5AF7-4002-AE21-61AD4C862BA3}" type="presParOf" srcId="{649FEE14-FCA4-4834-8BD7-5BE5EAF0276D}" destId="{80FEB2D0-7E32-4329-9AB5-2BBAAB9D3565}" srcOrd="0" destOrd="0" presId="urn:microsoft.com/office/officeart/2018/2/layout/IconVerticalSolidList"/>
    <dgm:cxn modelId="{E2EAB81C-96B1-45C8-A240-9DF06DC037AA}" type="presParOf" srcId="{80FEB2D0-7E32-4329-9AB5-2BBAAB9D3565}" destId="{6ADC27D1-32D9-4609-BD4C-4F6A8559DE08}" srcOrd="0" destOrd="0" presId="urn:microsoft.com/office/officeart/2018/2/layout/IconVerticalSolidList"/>
    <dgm:cxn modelId="{C211C54E-16EB-48F1-8FA1-6EC97565E357}" type="presParOf" srcId="{80FEB2D0-7E32-4329-9AB5-2BBAAB9D3565}" destId="{109D4781-4B92-490F-8934-7E72BCDA8786}" srcOrd="1" destOrd="0" presId="urn:microsoft.com/office/officeart/2018/2/layout/IconVerticalSolidList"/>
    <dgm:cxn modelId="{7F5C7E72-4DC8-4843-9C04-1494A0770490}" type="presParOf" srcId="{80FEB2D0-7E32-4329-9AB5-2BBAAB9D3565}" destId="{FE3E6588-B642-4D40-89A1-29FCED19A2D0}" srcOrd="2" destOrd="0" presId="urn:microsoft.com/office/officeart/2018/2/layout/IconVerticalSolidList"/>
    <dgm:cxn modelId="{CB5473D2-B695-44E3-ADAB-7B5267E45525}" type="presParOf" srcId="{80FEB2D0-7E32-4329-9AB5-2BBAAB9D3565}" destId="{78A3A6DF-0446-412E-95AE-0A89E487DF92}" srcOrd="3" destOrd="0" presId="urn:microsoft.com/office/officeart/2018/2/layout/IconVerticalSolidList"/>
    <dgm:cxn modelId="{5899B7ED-A46A-4505-874E-636CCF0DE3A2}" type="presParOf" srcId="{649FEE14-FCA4-4834-8BD7-5BE5EAF0276D}" destId="{C86CB20D-51B2-41EA-AA34-110275D2033E}" srcOrd="1" destOrd="0" presId="urn:microsoft.com/office/officeart/2018/2/layout/IconVerticalSolidList"/>
    <dgm:cxn modelId="{C3F97764-A10B-4A24-96C0-1E743F9CE33D}" type="presParOf" srcId="{649FEE14-FCA4-4834-8BD7-5BE5EAF0276D}" destId="{6D5A3DA4-3C26-46B9-B924-D2830B0BF56C}" srcOrd="2" destOrd="0" presId="urn:microsoft.com/office/officeart/2018/2/layout/IconVerticalSolidList"/>
    <dgm:cxn modelId="{C6E2A675-0D62-4E26-8A21-EB3A4846CEC9}" type="presParOf" srcId="{6D5A3DA4-3C26-46B9-B924-D2830B0BF56C}" destId="{E3B4953D-6F43-43EB-95A3-AB206EB239C3}" srcOrd="0" destOrd="0" presId="urn:microsoft.com/office/officeart/2018/2/layout/IconVerticalSolidList"/>
    <dgm:cxn modelId="{A483611F-4C96-4AF9-B21E-2AA038B39D0C}" type="presParOf" srcId="{6D5A3DA4-3C26-46B9-B924-D2830B0BF56C}" destId="{1FC60DF3-4C62-4FAF-ACFE-4726AE8906E4}" srcOrd="1" destOrd="0" presId="urn:microsoft.com/office/officeart/2018/2/layout/IconVerticalSolidList"/>
    <dgm:cxn modelId="{F84D549D-5B28-4431-B6D9-2796F93893A6}" type="presParOf" srcId="{6D5A3DA4-3C26-46B9-B924-D2830B0BF56C}" destId="{C31B60A3-A524-4A88-A74F-50DA2C895D91}" srcOrd="2" destOrd="0" presId="urn:microsoft.com/office/officeart/2018/2/layout/IconVerticalSolidList"/>
    <dgm:cxn modelId="{BBC9588F-B331-4954-A17D-AE87331EDB1F}" type="presParOf" srcId="{6D5A3DA4-3C26-46B9-B924-D2830B0BF56C}" destId="{E03D0A85-21D8-4F03-8DDC-81C78C41450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7BCC073-6DB6-4EB1-ABC4-03CBA5149C60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26180B-3071-43AE-BE5F-51E17F97B57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/>
            <a:t>Content: </a:t>
          </a:r>
          <a:r>
            <a:rPr lang="en-US" sz="2400" dirty="0">
              <a:solidFill>
                <a:schemeClr val="tx1">
                  <a:lumMod val="85000"/>
                  <a:lumOff val="15000"/>
                </a:schemeClr>
              </a:solidFill>
              <a:cs typeface="Calibri Light"/>
            </a:rPr>
            <a:t>Practice Reading Aloud</a:t>
          </a:r>
          <a:endParaRPr lang="en-US" sz="2400" dirty="0"/>
        </a:p>
      </dgm:t>
    </dgm:pt>
    <dgm:pt modelId="{8610A9DB-A888-4392-B4D7-62C7031B2AF7}" type="parTrans" cxnId="{C62A8F52-FAC4-4808-ADBA-DAAB1AFAD16A}">
      <dgm:prSet/>
      <dgm:spPr/>
      <dgm:t>
        <a:bodyPr/>
        <a:lstStyle/>
        <a:p>
          <a:endParaRPr lang="en-US"/>
        </a:p>
      </dgm:t>
    </dgm:pt>
    <dgm:pt modelId="{9ACD5829-DB7E-40A1-921E-81B6E03C5EEF}" type="sibTrans" cxnId="{C62A8F52-FAC4-4808-ADBA-DAAB1AFAD16A}">
      <dgm:prSet/>
      <dgm:spPr/>
      <dgm:t>
        <a:bodyPr/>
        <a:lstStyle/>
        <a:p>
          <a:endParaRPr lang="en-US"/>
        </a:p>
      </dgm:t>
    </dgm:pt>
    <dgm:pt modelId="{C30D6A47-159A-4872-A52D-53E4508CB50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Activity: Navigate to an article of something the interests your student.  Have them read a paragraph aloud using the Practice Read Aloud feature and send it to the teacher's email.  </a:t>
          </a:r>
          <a:endParaRPr lang="en-US" sz="2000" b="0" dirty="0">
            <a:latin typeface="+mn-lt"/>
          </a:endParaRPr>
        </a:p>
      </dgm:t>
    </dgm:pt>
    <dgm:pt modelId="{31FE0749-D22A-4C6B-BAF2-A93340983F38}" type="parTrans" cxnId="{A469BA86-01E4-49CF-A4D8-C052AF9748E6}">
      <dgm:prSet/>
      <dgm:spPr/>
      <dgm:t>
        <a:bodyPr/>
        <a:lstStyle/>
        <a:p>
          <a:endParaRPr lang="en-US"/>
        </a:p>
      </dgm:t>
    </dgm:pt>
    <dgm:pt modelId="{03908D45-ED7A-41F6-8BD1-6059B1DBCC5D}" type="sibTrans" cxnId="{A469BA86-01E4-49CF-A4D8-C052AF9748E6}">
      <dgm:prSet/>
      <dgm:spPr/>
      <dgm:t>
        <a:bodyPr/>
        <a:lstStyle/>
        <a:p>
          <a:endParaRPr lang="en-US"/>
        </a:p>
      </dgm:t>
    </dgm:pt>
    <dgm:pt modelId="{649FEE14-FCA4-4834-8BD7-5BE5EAF0276D}" type="pres">
      <dgm:prSet presAssocID="{77BCC073-6DB6-4EB1-ABC4-03CBA5149C60}" presName="root" presStyleCnt="0">
        <dgm:presLayoutVars>
          <dgm:dir/>
          <dgm:resizeHandles val="exact"/>
        </dgm:presLayoutVars>
      </dgm:prSet>
      <dgm:spPr/>
    </dgm:pt>
    <dgm:pt modelId="{80FEB2D0-7E32-4329-9AB5-2BBAAB9D3565}" type="pres">
      <dgm:prSet presAssocID="{7F26180B-3071-43AE-BE5F-51E17F97B573}" presName="compNode" presStyleCnt="0"/>
      <dgm:spPr/>
    </dgm:pt>
    <dgm:pt modelId="{6ADC27D1-32D9-4609-BD4C-4F6A8559DE08}" type="pres">
      <dgm:prSet presAssocID="{7F26180B-3071-43AE-BE5F-51E17F97B573}" presName="bgRect" presStyleLbl="bgShp" presStyleIdx="0" presStyleCnt="2"/>
      <dgm:spPr/>
    </dgm:pt>
    <dgm:pt modelId="{109D4781-4B92-490F-8934-7E72BCDA8786}" type="pres">
      <dgm:prSet presAssocID="{7F26180B-3071-43AE-BE5F-51E17F97B573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ubtitles"/>
        </a:ext>
      </dgm:extLst>
    </dgm:pt>
    <dgm:pt modelId="{FE3E6588-B642-4D40-89A1-29FCED19A2D0}" type="pres">
      <dgm:prSet presAssocID="{7F26180B-3071-43AE-BE5F-51E17F97B573}" presName="spaceRect" presStyleCnt="0"/>
      <dgm:spPr/>
    </dgm:pt>
    <dgm:pt modelId="{78A3A6DF-0446-412E-95AE-0A89E487DF92}" type="pres">
      <dgm:prSet presAssocID="{7F26180B-3071-43AE-BE5F-51E17F97B573}" presName="parTx" presStyleLbl="revTx" presStyleIdx="0" presStyleCnt="2">
        <dgm:presLayoutVars>
          <dgm:chMax val="0"/>
          <dgm:chPref val="0"/>
        </dgm:presLayoutVars>
      </dgm:prSet>
      <dgm:spPr/>
    </dgm:pt>
    <dgm:pt modelId="{C86CB20D-51B2-41EA-AA34-110275D2033E}" type="pres">
      <dgm:prSet presAssocID="{9ACD5829-DB7E-40A1-921E-81B6E03C5EEF}" presName="sibTrans" presStyleCnt="0"/>
      <dgm:spPr/>
    </dgm:pt>
    <dgm:pt modelId="{6D5A3DA4-3C26-46B9-B924-D2830B0BF56C}" type="pres">
      <dgm:prSet presAssocID="{C30D6A47-159A-4872-A52D-53E4508CB504}" presName="compNode" presStyleCnt="0"/>
      <dgm:spPr/>
    </dgm:pt>
    <dgm:pt modelId="{E3B4953D-6F43-43EB-95A3-AB206EB239C3}" type="pres">
      <dgm:prSet presAssocID="{C30D6A47-159A-4872-A52D-53E4508CB504}" presName="bgRect" presStyleLbl="bgShp" presStyleIdx="1" presStyleCnt="2"/>
      <dgm:spPr/>
    </dgm:pt>
    <dgm:pt modelId="{1FC60DF3-4C62-4FAF-ACFE-4726AE8906E4}" type="pres">
      <dgm:prSet presAssocID="{C30D6A47-159A-4872-A52D-53E4508CB504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C31B60A3-A524-4A88-A74F-50DA2C895D91}" type="pres">
      <dgm:prSet presAssocID="{C30D6A47-159A-4872-A52D-53E4508CB504}" presName="spaceRect" presStyleCnt="0"/>
      <dgm:spPr/>
    </dgm:pt>
    <dgm:pt modelId="{E03D0A85-21D8-4F03-8DDC-81C78C41450C}" type="pres">
      <dgm:prSet presAssocID="{C30D6A47-159A-4872-A52D-53E4508CB504}" presName="parTx" presStyleLbl="revTx" presStyleIdx="1" presStyleCnt="2" custLinFactNeighborX="-2351" custLinFactNeighborY="-9925">
        <dgm:presLayoutVars>
          <dgm:chMax val="0"/>
          <dgm:chPref val="0"/>
        </dgm:presLayoutVars>
      </dgm:prSet>
      <dgm:spPr/>
    </dgm:pt>
  </dgm:ptLst>
  <dgm:cxnLst>
    <dgm:cxn modelId="{7531C139-034B-445D-8BA1-E49B3B71DBA0}" type="presOf" srcId="{C30D6A47-159A-4872-A52D-53E4508CB504}" destId="{E03D0A85-21D8-4F03-8DDC-81C78C41450C}" srcOrd="0" destOrd="0" presId="urn:microsoft.com/office/officeart/2018/2/layout/IconVerticalSolidList"/>
    <dgm:cxn modelId="{CF29AB6C-58BF-4A03-AE24-C14685962211}" type="presOf" srcId="{7F26180B-3071-43AE-BE5F-51E17F97B573}" destId="{78A3A6DF-0446-412E-95AE-0A89E487DF92}" srcOrd="0" destOrd="0" presId="urn:microsoft.com/office/officeart/2018/2/layout/IconVerticalSolidList"/>
    <dgm:cxn modelId="{C62A8F52-FAC4-4808-ADBA-DAAB1AFAD16A}" srcId="{77BCC073-6DB6-4EB1-ABC4-03CBA5149C60}" destId="{7F26180B-3071-43AE-BE5F-51E17F97B573}" srcOrd="0" destOrd="0" parTransId="{8610A9DB-A888-4392-B4D7-62C7031B2AF7}" sibTransId="{9ACD5829-DB7E-40A1-921E-81B6E03C5EEF}"/>
    <dgm:cxn modelId="{A469BA86-01E4-49CF-A4D8-C052AF9748E6}" srcId="{77BCC073-6DB6-4EB1-ABC4-03CBA5149C60}" destId="{C30D6A47-159A-4872-A52D-53E4508CB504}" srcOrd="1" destOrd="0" parTransId="{31FE0749-D22A-4C6B-BAF2-A93340983F38}" sibTransId="{03908D45-ED7A-41F6-8BD1-6059B1DBCC5D}"/>
    <dgm:cxn modelId="{794A7AEC-514D-4146-BCDD-9636AEE815DB}" type="presOf" srcId="{77BCC073-6DB6-4EB1-ABC4-03CBA5149C60}" destId="{649FEE14-FCA4-4834-8BD7-5BE5EAF0276D}" srcOrd="0" destOrd="0" presId="urn:microsoft.com/office/officeart/2018/2/layout/IconVerticalSolidList"/>
    <dgm:cxn modelId="{1246DC14-5AF7-4002-AE21-61AD4C862BA3}" type="presParOf" srcId="{649FEE14-FCA4-4834-8BD7-5BE5EAF0276D}" destId="{80FEB2D0-7E32-4329-9AB5-2BBAAB9D3565}" srcOrd="0" destOrd="0" presId="urn:microsoft.com/office/officeart/2018/2/layout/IconVerticalSolidList"/>
    <dgm:cxn modelId="{E2EAB81C-96B1-45C8-A240-9DF06DC037AA}" type="presParOf" srcId="{80FEB2D0-7E32-4329-9AB5-2BBAAB9D3565}" destId="{6ADC27D1-32D9-4609-BD4C-4F6A8559DE08}" srcOrd="0" destOrd="0" presId="urn:microsoft.com/office/officeart/2018/2/layout/IconVerticalSolidList"/>
    <dgm:cxn modelId="{C211C54E-16EB-48F1-8FA1-6EC97565E357}" type="presParOf" srcId="{80FEB2D0-7E32-4329-9AB5-2BBAAB9D3565}" destId="{109D4781-4B92-490F-8934-7E72BCDA8786}" srcOrd="1" destOrd="0" presId="urn:microsoft.com/office/officeart/2018/2/layout/IconVerticalSolidList"/>
    <dgm:cxn modelId="{7F5C7E72-4DC8-4843-9C04-1494A0770490}" type="presParOf" srcId="{80FEB2D0-7E32-4329-9AB5-2BBAAB9D3565}" destId="{FE3E6588-B642-4D40-89A1-29FCED19A2D0}" srcOrd="2" destOrd="0" presId="urn:microsoft.com/office/officeart/2018/2/layout/IconVerticalSolidList"/>
    <dgm:cxn modelId="{CB5473D2-B695-44E3-ADAB-7B5267E45525}" type="presParOf" srcId="{80FEB2D0-7E32-4329-9AB5-2BBAAB9D3565}" destId="{78A3A6DF-0446-412E-95AE-0A89E487DF92}" srcOrd="3" destOrd="0" presId="urn:microsoft.com/office/officeart/2018/2/layout/IconVerticalSolidList"/>
    <dgm:cxn modelId="{5899B7ED-A46A-4505-874E-636CCF0DE3A2}" type="presParOf" srcId="{649FEE14-FCA4-4834-8BD7-5BE5EAF0276D}" destId="{C86CB20D-51B2-41EA-AA34-110275D2033E}" srcOrd="1" destOrd="0" presId="urn:microsoft.com/office/officeart/2018/2/layout/IconVerticalSolidList"/>
    <dgm:cxn modelId="{C3F97764-A10B-4A24-96C0-1E743F9CE33D}" type="presParOf" srcId="{649FEE14-FCA4-4834-8BD7-5BE5EAF0276D}" destId="{6D5A3DA4-3C26-46B9-B924-D2830B0BF56C}" srcOrd="2" destOrd="0" presId="urn:microsoft.com/office/officeart/2018/2/layout/IconVerticalSolidList"/>
    <dgm:cxn modelId="{C6E2A675-0D62-4E26-8A21-EB3A4846CEC9}" type="presParOf" srcId="{6D5A3DA4-3C26-46B9-B924-D2830B0BF56C}" destId="{E3B4953D-6F43-43EB-95A3-AB206EB239C3}" srcOrd="0" destOrd="0" presId="urn:microsoft.com/office/officeart/2018/2/layout/IconVerticalSolidList"/>
    <dgm:cxn modelId="{A483611F-4C96-4AF9-B21E-2AA038B39D0C}" type="presParOf" srcId="{6D5A3DA4-3C26-46B9-B924-D2830B0BF56C}" destId="{1FC60DF3-4C62-4FAF-ACFE-4726AE8906E4}" srcOrd="1" destOrd="0" presId="urn:microsoft.com/office/officeart/2018/2/layout/IconVerticalSolidList"/>
    <dgm:cxn modelId="{F84D549D-5B28-4431-B6D9-2796F93893A6}" type="presParOf" srcId="{6D5A3DA4-3C26-46B9-B924-D2830B0BF56C}" destId="{C31B60A3-A524-4A88-A74F-50DA2C895D91}" srcOrd="2" destOrd="0" presId="urn:microsoft.com/office/officeart/2018/2/layout/IconVerticalSolidList"/>
    <dgm:cxn modelId="{BBC9588F-B331-4954-A17D-AE87331EDB1F}" type="presParOf" srcId="{6D5A3DA4-3C26-46B9-B924-D2830B0BF56C}" destId="{E03D0A85-21D8-4F03-8DDC-81C78C41450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7BCC073-6DB6-4EB1-ABC4-03CBA5149C60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26180B-3071-43AE-BE5F-51E17F97B57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/>
            <a:t>Content: </a:t>
          </a:r>
          <a:r>
            <a:rPr lang="en-US" sz="2400" dirty="0">
              <a:solidFill>
                <a:schemeClr val="tx1">
                  <a:lumMod val="85000"/>
                  <a:lumOff val="15000"/>
                </a:schemeClr>
              </a:solidFill>
              <a:cs typeface="Calibri Light"/>
            </a:rPr>
            <a:t>Practice Reading Aloud</a:t>
          </a:r>
          <a:endParaRPr lang="en-US" sz="2400" dirty="0"/>
        </a:p>
      </dgm:t>
    </dgm:pt>
    <dgm:pt modelId="{8610A9DB-A888-4392-B4D7-62C7031B2AF7}" type="parTrans" cxnId="{C62A8F52-FAC4-4808-ADBA-DAAB1AFAD16A}">
      <dgm:prSet/>
      <dgm:spPr/>
      <dgm:t>
        <a:bodyPr/>
        <a:lstStyle/>
        <a:p>
          <a:endParaRPr lang="en-US"/>
        </a:p>
      </dgm:t>
    </dgm:pt>
    <dgm:pt modelId="{9ACD5829-DB7E-40A1-921E-81B6E03C5EEF}" type="sibTrans" cxnId="{C62A8F52-FAC4-4808-ADBA-DAAB1AFAD16A}">
      <dgm:prSet/>
      <dgm:spPr/>
      <dgm:t>
        <a:bodyPr/>
        <a:lstStyle/>
        <a:p>
          <a:endParaRPr lang="en-US"/>
        </a:p>
      </dgm:t>
    </dgm:pt>
    <dgm:pt modelId="{C30D6A47-159A-4872-A52D-53E4508CB50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These tools may be considered when working with students that need support in: </a:t>
          </a:r>
          <a:r>
            <a:rPr lang="en-US" sz="2000" dirty="0">
              <a:latin typeface="Calibri Light" panose="020F0302020204030204"/>
            </a:rPr>
            <a:t>Fluency, anxiety about reading aloud, sight words, auditory feedback </a:t>
          </a:r>
          <a:endParaRPr lang="en-US" sz="2000" b="0" dirty="0">
            <a:latin typeface="+mn-lt"/>
          </a:endParaRPr>
        </a:p>
      </dgm:t>
    </dgm:pt>
    <dgm:pt modelId="{31FE0749-D22A-4C6B-BAF2-A93340983F38}" type="parTrans" cxnId="{A469BA86-01E4-49CF-A4D8-C052AF9748E6}">
      <dgm:prSet/>
      <dgm:spPr/>
      <dgm:t>
        <a:bodyPr/>
        <a:lstStyle/>
        <a:p>
          <a:endParaRPr lang="en-US"/>
        </a:p>
      </dgm:t>
    </dgm:pt>
    <dgm:pt modelId="{03908D45-ED7A-41F6-8BD1-6059B1DBCC5D}" type="sibTrans" cxnId="{A469BA86-01E4-49CF-A4D8-C052AF9748E6}">
      <dgm:prSet/>
      <dgm:spPr/>
      <dgm:t>
        <a:bodyPr/>
        <a:lstStyle/>
        <a:p>
          <a:endParaRPr lang="en-US"/>
        </a:p>
      </dgm:t>
    </dgm:pt>
    <dgm:pt modelId="{649FEE14-FCA4-4834-8BD7-5BE5EAF0276D}" type="pres">
      <dgm:prSet presAssocID="{77BCC073-6DB6-4EB1-ABC4-03CBA5149C60}" presName="root" presStyleCnt="0">
        <dgm:presLayoutVars>
          <dgm:dir/>
          <dgm:resizeHandles val="exact"/>
        </dgm:presLayoutVars>
      </dgm:prSet>
      <dgm:spPr/>
    </dgm:pt>
    <dgm:pt modelId="{80FEB2D0-7E32-4329-9AB5-2BBAAB9D3565}" type="pres">
      <dgm:prSet presAssocID="{7F26180B-3071-43AE-BE5F-51E17F97B573}" presName="compNode" presStyleCnt="0"/>
      <dgm:spPr/>
    </dgm:pt>
    <dgm:pt modelId="{6ADC27D1-32D9-4609-BD4C-4F6A8559DE08}" type="pres">
      <dgm:prSet presAssocID="{7F26180B-3071-43AE-BE5F-51E17F97B573}" presName="bgRect" presStyleLbl="bgShp" presStyleIdx="0" presStyleCnt="2"/>
      <dgm:spPr/>
    </dgm:pt>
    <dgm:pt modelId="{109D4781-4B92-490F-8934-7E72BCDA8786}" type="pres">
      <dgm:prSet presAssocID="{7F26180B-3071-43AE-BE5F-51E17F97B573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ubtitles"/>
        </a:ext>
      </dgm:extLst>
    </dgm:pt>
    <dgm:pt modelId="{FE3E6588-B642-4D40-89A1-29FCED19A2D0}" type="pres">
      <dgm:prSet presAssocID="{7F26180B-3071-43AE-BE5F-51E17F97B573}" presName="spaceRect" presStyleCnt="0"/>
      <dgm:spPr/>
    </dgm:pt>
    <dgm:pt modelId="{78A3A6DF-0446-412E-95AE-0A89E487DF92}" type="pres">
      <dgm:prSet presAssocID="{7F26180B-3071-43AE-BE5F-51E17F97B573}" presName="parTx" presStyleLbl="revTx" presStyleIdx="0" presStyleCnt="2">
        <dgm:presLayoutVars>
          <dgm:chMax val="0"/>
          <dgm:chPref val="0"/>
        </dgm:presLayoutVars>
      </dgm:prSet>
      <dgm:spPr/>
    </dgm:pt>
    <dgm:pt modelId="{C86CB20D-51B2-41EA-AA34-110275D2033E}" type="pres">
      <dgm:prSet presAssocID="{9ACD5829-DB7E-40A1-921E-81B6E03C5EEF}" presName="sibTrans" presStyleCnt="0"/>
      <dgm:spPr/>
    </dgm:pt>
    <dgm:pt modelId="{6D5A3DA4-3C26-46B9-B924-D2830B0BF56C}" type="pres">
      <dgm:prSet presAssocID="{C30D6A47-159A-4872-A52D-53E4508CB504}" presName="compNode" presStyleCnt="0"/>
      <dgm:spPr/>
    </dgm:pt>
    <dgm:pt modelId="{E3B4953D-6F43-43EB-95A3-AB206EB239C3}" type="pres">
      <dgm:prSet presAssocID="{C30D6A47-159A-4872-A52D-53E4508CB504}" presName="bgRect" presStyleLbl="bgShp" presStyleIdx="1" presStyleCnt="2"/>
      <dgm:spPr/>
    </dgm:pt>
    <dgm:pt modelId="{1FC60DF3-4C62-4FAF-ACFE-4726AE8906E4}" type="pres">
      <dgm:prSet presAssocID="{C30D6A47-159A-4872-A52D-53E4508CB504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C31B60A3-A524-4A88-A74F-50DA2C895D91}" type="pres">
      <dgm:prSet presAssocID="{C30D6A47-159A-4872-A52D-53E4508CB504}" presName="spaceRect" presStyleCnt="0"/>
      <dgm:spPr/>
    </dgm:pt>
    <dgm:pt modelId="{E03D0A85-21D8-4F03-8DDC-81C78C41450C}" type="pres">
      <dgm:prSet presAssocID="{C30D6A47-159A-4872-A52D-53E4508CB504}" presName="parTx" presStyleLbl="revTx" presStyleIdx="1" presStyleCnt="2" custLinFactNeighborX="-2351" custLinFactNeighborY="-9925">
        <dgm:presLayoutVars>
          <dgm:chMax val="0"/>
          <dgm:chPref val="0"/>
        </dgm:presLayoutVars>
      </dgm:prSet>
      <dgm:spPr/>
    </dgm:pt>
  </dgm:ptLst>
  <dgm:cxnLst>
    <dgm:cxn modelId="{7531C139-034B-445D-8BA1-E49B3B71DBA0}" type="presOf" srcId="{C30D6A47-159A-4872-A52D-53E4508CB504}" destId="{E03D0A85-21D8-4F03-8DDC-81C78C41450C}" srcOrd="0" destOrd="0" presId="urn:microsoft.com/office/officeart/2018/2/layout/IconVerticalSolidList"/>
    <dgm:cxn modelId="{CF29AB6C-58BF-4A03-AE24-C14685962211}" type="presOf" srcId="{7F26180B-3071-43AE-BE5F-51E17F97B573}" destId="{78A3A6DF-0446-412E-95AE-0A89E487DF92}" srcOrd="0" destOrd="0" presId="urn:microsoft.com/office/officeart/2018/2/layout/IconVerticalSolidList"/>
    <dgm:cxn modelId="{C62A8F52-FAC4-4808-ADBA-DAAB1AFAD16A}" srcId="{77BCC073-6DB6-4EB1-ABC4-03CBA5149C60}" destId="{7F26180B-3071-43AE-BE5F-51E17F97B573}" srcOrd="0" destOrd="0" parTransId="{8610A9DB-A888-4392-B4D7-62C7031B2AF7}" sibTransId="{9ACD5829-DB7E-40A1-921E-81B6E03C5EEF}"/>
    <dgm:cxn modelId="{A469BA86-01E4-49CF-A4D8-C052AF9748E6}" srcId="{77BCC073-6DB6-4EB1-ABC4-03CBA5149C60}" destId="{C30D6A47-159A-4872-A52D-53E4508CB504}" srcOrd="1" destOrd="0" parTransId="{31FE0749-D22A-4C6B-BAF2-A93340983F38}" sibTransId="{03908D45-ED7A-41F6-8BD1-6059B1DBCC5D}"/>
    <dgm:cxn modelId="{794A7AEC-514D-4146-BCDD-9636AEE815DB}" type="presOf" srcId="{77BCC073-6DB6-4EB1-ABC4-03CBA5149C60}" destId="{649FEE14-FCA4-4834-8BD7-5BE5EAF0276D}" srcOrd="0" destOrd="0" presId="urn:microsoft.com/office/officeart/2018/2/layout/IconVerticalSolidList"/>
    <dgm:cxn modelId="{1246DC14-5AF7-4002-AE21-61AD4C862BA3}" type="presParOf" srcId="{649FEE14-FCA4-4834-8BD7-5BE5EAF0276D}" destId="{80FEB2D0-7E32-4329-9AB5-2BBAAB9D3565}" srcOrd="0" destOrd="0" presId="urn:microsoft.com/office/officeart/2018/2/layout/IconVerticalSolidList"/>
    <dgm:cxn modelId="{E2EAB81C-96B1-45C8-A240-9DF06DC037AA}" type="presParOf" srcId="{80FEB2D0-7E32-4329-9AB5-2BBAAB9D3565}" destId="{6ADC27D1-32D9-4609-BD4C-4F6A8559DE08}" srcOrd="0" destOrd="0" presId="urn:microsoft.com/office/officeart/2018/2/layout/IconVerticalSolidList"/>
    <dgm:cxn modelId="{C211C54E-16EB-48F1-8FA1-6EC97565E357}" type="presParOf" srcId="{80FEB2D0-7E32-4329-9AB5-2BBAAB9D3565}" destId="{109D4781-4B92-490F-8934-7E72BCDA8786}" srcOrd="1" destOrd="0" presId="urn:microsoft.com/office/officeart/2018/2/layout/IconVerticalSolidList"/>
    <dgm:cxn modelId="{7F5C7E72-4DC8-4843-9C04-1494A0770490}" type="presParOf" srcId="{80FEB2D0-7E32-4329-9AB5-2BBAAB9D3565}" destId="{FE3E6588-B642-4D40-89A1-29FCED19A2D0}" srcOrd="2" destOrd="0" presId="urn:microsoft.com/office/officeart/2018/2/layout/IconVerticalSolidList"/>
    <dgm:cxn modelId="{CB5473D2-B695-44E3-ADAB-7B5267E45525}" type="presParOf" srcId="{80FEB2D0-7E32-4329-9AB5-2BBAAB9D3565}" destId="{78A3A6DF-0446-412E-95AE-0A89E487DF92}" srcOrd="3" destOrd="0" presId="urn:microsoft.com/office/officeart/2018/2/layout/IconVerticalSolidList"/>
    <dgm:cxn modelId="{5899B7ED-A46A-4505-874E-636CCF0DE3A2}" type="presParOf" srcId="{649FEE14-FCA4-4834-8BD7-5BE5EAF0276D}" destId="{C86CB20D-51B2-41EA-AA34-110275D2033E}" srcOrd="1" destOrd="0" presId="urn:microsoft.com/office/officeart/2018/2/layout/IconVerticalSolidList"/>
    <dgm:cxn modelId="{C3F97764-A10B-4A24-96C0-1E743F9CE33D}" type="presParOf" srcId="{649FEE14-FCA4-4834-8BD7-5BE5EAF0276D}" destId="{6D5A3DA4-3C26-46B9-B924-D2830B0BF56C}" srcOrd="2" destOrd="0" presId="urn:microsoft.com/office/officeart/2018/2/layout/IconVerticalSolidList"/>
    <dgm:cxn modelId="{C6E2A675-0D62-4E26-8A21-EB3A4846CEC9}" type="presParOf" srcId="{6D5A3DA4-3C26-46B9-B924-D2830B0BF56C}" destId="{E3B4953D-6F43-43EB-95A3-AB206EB239C3}" srcOrd="0" destOrd="0" presId="urn:microsoft.com/office/officeart/2018/2/layout/IconVerticalSolidList"/>
    <dgm:cxn modelId="{A483611F-4C96-4AF9-B21E-2AA038B39D0C}" type="presParOf" srcId="{6D5A3DA4-3C26-46B9-B924-D2830B0BF56C}" destId="{1FC60DF3-4C62-4FAF-ACFE-4726AE8906E4}" srcOrd="1" destOrd="0" presId="urn:microsoft.com/office/officeart/2018/2/layout/IconVerticalSolidList"/>
    <dgm:cxn modelId="{F84D549D-5B28-4431-B6D9-2796F93893A6}" type="presParOf" srcId="{6D5A3DA4-3C26-46B9-B924-D2830B0BF56C}" destId="{C31B60A3-A524-4A88-A74F-50DA2C895D91}" srcOrd="2" destOrd="0" presId="urn:microsoft.com/office/officeart/2018/2/layout/IconVerticalSolidList"/>
    <dgm:cxn modelId="{BBC9588F-B331-4954-A17D-AE87331EDB1F}" type="presParOf" srcId="{6D5A3DA4-3C26-46B9-B924-D2830B0BF56C}" destId="{E03D0A85-21D8-4F03-8DDC-81C78C41450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BCC073-6DB6-4EB1-ABC4-03CBA5149C60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26180B-3071-43AE-BE5F-51E17F97B57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/>
            <a:t>Content: Word Prediction, Talk &amp; Type</a:t>
          </a:r>
        </a:p>
      </dgm:t>
    </dgm:pt>
    <dgm:pt modelId="{8610A9DB-A888-4392-B4D7-62C7031B2AF7}" type="parTrans" cxnId="{C62A8F52-FAC4-4808-ADBA-DAAB1AFAD16A}">
      <dgm:prSet/>
      <dgm:spPr/>
      <dgm:t>
        <a:bodyPr/>
        <a:lstStyle/>
        <a:p>
          <a:endParaRPr lang="en-US"/>
        </a:p>
      </dgm:t>
    </dgm:pt>
    <dgm:pt modelId="{9ACD5829-DB7E-40A1-921E-81B6E03C5EEF}" type="sibTrans" cxnId="{C62A8F52-FAC4-4808-ADBA-DAAB1AFAD16A}">
      <dgm:prSet/>
      <dgm:spPr/>
      <dgm:t>
        <a:bodyPr/>
        <a:lstStyle/>
        <a:p>
          <a:endParaRPr lang="en-US"/>
        </a:p>
      </dgm:t>
    </dgm:pt>
    <dgm:pt modelId="{C30D6A47-159A-4872-A52D-53E4508CB50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b="0" dirty="0">
              <a:latin typeface="+mn-lt"/>
            </a:rPr>
            <a:t>These tools may be considered when working with students that need support in: </a:t>
          </a:r>
        </a:p>
        <a:p>
          <a:pPr>
            <a:lnSpc>
              <a:spcPct val="100000"/>
            </a:lnSpc>
          </a:pPr>
          <a:r>
            <a:rPr lang="en-US" sz="2400" b="0" dirty="0">
              <a:latin typeface="+mn-lt"/>
            </a:rPr>
            <a:t>Sentence starting, Initiation, ELL learners, students with dyslexia, fine motor/gross motor barriers</a:t>
          </a:r>
        </a:p>
      </dgm:t>
    </dgm:pt>
    <dgm:pt modelId="{31FE0749-D22A-4C6B-BAF2-A93340983F38}" type="parTrans" cxnId="{A469BA86-01E4-49CF-A4D8-C052AF9748E6}">
      <dgm:prSet/>
      <dgm:spPr/>
      <dgm:t>
        <a:bodyPr/>
        <a:lstStyle/>
        <a:p>
          <a:endParaRPr lang="en-US"/>
        </a:p>
      </dgm:t>
    </dgm:pt>
    <dgm:pt modelId="{03908D45-ED7A-41F6-8BD1-6059B1DBCC5D}" type="sibTrans" cxnId="{A469BA86-01E4-49CF-A4D8-C052AF9748E6}">
      <dgm:prSet/>
      <dgm:spPr/>
      <dgm:t>
        <a:bodyPr/>
        <a:lstStyle/>
        <a:p>
          <a:endParaRPr lang="en-US"/>
        </a:p>
      </dgm:t>
    </dgm:pt>
    <dgm:pt modelId="{649FEE14-FCA4-4834-8BD7-5BE5EAF0276D}" type="pres">
      <dgm:prSet presAssocID="{77BCC073-6DB6-4EB1-ABC4-03CBA5149C60}" presName="root" presStyleCnt="0">
        <dgm:presLayoutVars>
          <dgm:dir/>
          <dgm:resizeHandles val="exact"/>
        </dgm:presLayoutVars>
      </dgm:prSet>
      <dgm:spPr/>
    </dgm:pt>
    <dgm:pt modelId="{80FEB2D0-7E32-4329-9AB5-2BBAAB9D3565}" type="pres">
      <dgm:prSet presAssocID="{7F26180B-3071-43AE-BE5F-51E17F97B573}" presName="compNode" presStyleCnt="0"/>
      <dgm:spPr/>
    </dgm:pt>
    <dgm:pt modelId="{6ADC27D1-32D9-4609-BD4C-4F6A8559DE08}" type="pres">
      <dgm:prSet presAssocID="{7F26180B-3071-43AE-BE5F-51E17F97B573}" presName="bgRect" presStyleLbl="bgShp" presStyleIdx="0" presStyleCnt="2"/>
      <dgm:spPr/>
    </dgm:pt>
    <dgm:pt modelId="{109D4781-4B92-490F-8934-7E72BCDA8786}" type="pres">
      <dgm:prSet presAssocID="{7F26180B-3071-43AE-BE5F-51E17F97B573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ubtitles"/>
        </a:ext>
      </dgm:extLst>
    </dgm:pt>
    <dgm:pt modelId="{FE3E6588-B642-4D40-89A1-29FCED19A2D0}" type="pres">
      <dgm:prSet presAssocID="{7F26180B-3071-43AE-BE5F-51E17F97B573}" presName="spaceRect" presStyleCnt="0"/>
      <dgm:spPr/>
    </dgm:pt>
    <dgm:pt modelId="{78A3A6DF-0446-412E-95AE-0A89E487DF92}" type="pres">
      <dgm:prSet presAssocID="{7F26180B-3071-43AE-BE5F-51E17F97B573}" presName="parTx" presStyleLbl="revTx" presStyleIdx="0" presStyleCnt="2">
        <dgm:presLayoutVars>
          <dgm:chMax val="0"/>
          <dgm:chPref val="0"/>
        </dgm:presLayoutVars>
      </dgm:prSet>
      <dgm:spPr/>
    </dgm:pt>
    <dgm:pt modelId="{C86CB20D-51B2-41EA-AA34-110275D2033E}" type="pres">
      <dgm:prSet presAssocID="{9ACD5829-DB7E-40A1-921E-81B6E03C5EEF}" presName="sibTrans" presStyleCnt="0"/>
      <dgm:spPr/>
    </dgm:pt>
    <dgm:pt modelId="{6D5A3DA4-3C26-46B9-B924-D2830B0BF56C}" type="pres">
      <dgm:prSet presAssocID="{C30D6A47-159A-4872-A52D-53E4508CB504}" presName="compNode" presStyleCnt="0"/>
      <dgm:spPr/>
    </dgm:pt>
    <dgm:pt modelId="{E3B4953D-6F43-43EB-95A3-AB206EB239C3}" type="pres">
      <dgm:prSet presAssocID="{C30D6A47-159A-4872-A52D-53E4508CB504}" presName="bgRect" presStyleLbl="bgShp" presStyleIdx="1" presStyleCnt="2"/>
      <dgm:spPr/>
    </dgm:pt>
    <dgm:pt modelId="{1FC60DF3-4C62-4FAF-ACFE-4726AE8906E4}" type="pres">
      <dgm:prSet presAssocID="{C30D6A47-159A-4872-A52D-53E4508CB504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C31B60A3-A524-4A88-A74F-50DA2C895D91}" type="pres">
      <dgm:prSet presAssocID="{C30D6A47-159A-4872-A52D-53E4508CB504}" presName="spaceRect" presStyleCnt="0"/>
      <dgm:spPr/>
    </dgm:pt>
    <dgm:pt modelId="{E03D0A85-21D8-4F03-8DDC-81C78C41450C}" type="pres">
      <dgm:prSet presAssocID="{C30D6A47-159A-4872-A52D-53E4508CB504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7531C139-034B-445D-8BA1-E49B3B71DBA0}" type="presOf" srcId="{C30D6A47-159A-4872-A52D-53E4508CB504}" destId="{E03D0A85-21D8-4F03-8DDC-81C78C41450C}" srcOrd="0" destOrd="0" presId="urn:microsoft.com/office/officeart/2018/2/layout/IconVerticalSolidList"/>
    <dgm:cxn modelId="{CF29AB6C-58BF-4A03-AE24-C14685962211}" type="presOf" srcId="{7F26180B-3071-43AE-BE5F-51E17F97B573}" destId="{78A3A6DF-0446-412E-95AE-0A89E487DF92}" srcOrd="0" destOrd="0" presId="urn:microsoft.com/office/officeart/2018/2/layout/IconVerticalSolidList"/>
    <dgm:cxn modelId="{C62A8F52-FAC4-4808-ADBA-DAAB1AFAD16A}" srcId="{77BCC073-6DB6-4EB1-ABC4-03CBA5149C60}" destId="{7F26180B-3071-43AE-BE5F-51E17F97B573}" srcOrd="0" destOrd="0" parTransId="{8610A9DB-A888-4392-B4D7-62C7031B2AF7}" sibTransId="{9ACD5829-DB7E-40A1-921E-81B6E03C5EEF}"/>
    <dgm:cxn modelId="{A469BA86-01E4-49CF-A4D8-C052AF9748E6}" srcId="{77BCC073-6DB6-4EB1-ABC4-03CBA5149C60}" destId="{C30D6A47-159A-4872-A52D-53E4508CB504}" srcOrd="1" destOrd="0" parTransId="{31FE0749-D22A-4C6B-BAF2-A93340983F38}" sibTransId="{03908D45-ED7A-41F6-8BD1-6059B1DBCC5D}"/>
    <dgm:cxn modelId="{794A7AEC-514D-4146-BCDD-9636AEE815DB}" type="presOf" srcId="{77BCC073-6DB6-4EB1-ABC4-03CBA5149C60}" destId="{649FEE14-FCA4-4834-8BD7-5BE5EAF0276D}" srcOrd="0" destOrd="0" presId="urn:microsoft.com/office/officeart/2018/2/layout/IconVerticalSolidList"/>
    <dgm:cxn modelId="{1246DC14-5AF7-4002-AE21-61AD4C862BA3}" type="presParOf" srcId="{649FEE14-FCA4-4834-8BD7-5BE5EAF0276D}" destId="{80FEB2D0-7E32-4329-9AB5-2BBAAB9D3565}" srcOrd="0" destOrd="0" presId="urn:microsoft.com/office/officeart/2018/2/layout/IconVerticalSolidList"/>
    <dgm:cxn modelId="{E2EAB81C-96B1-45C8-A240-9DF06DC037AA}" type="presParOf" srcId="{80FEB2D0-7E32-4329-9AB5-2BBAAB9D3565}" destId="{6ADC27D1-32D9-4609-BD4C-4F6A8559DE08}" srcOrd="0" destOrd="0" presId="urn:microsoft.com/office/officeart/2018/2/layout/IconVerticalSolidList"/>
    <dgm:cxn modelId="{C211C54E-16EB-48F1-8FA1-6EC97565E357}" type="presParOf" srcId="{80FEB2D0-7E32-4329-9AB5-2BBAAB9D3565}" destId="{109D4781-4B92-490F-8934-7E72BCDA8786}" srcOrd="1" destOrd="0" presId="urn:microsoft.com/office/officeart/2018/2/layout/IconVerticalSolidList"/>
    <dgm:cxn modelId="{7F5C7E72-4DC8-4843-9C04-1494A0770490}" type="presParOf" srcId="{80FEB2D0-7E32-4329-9AB5-2BBAAB9D3565}" destId="{FE3E6588-B642-4D40-89A1-29FCED19A2D0}" srcOrd="2" destOrd="0" presId="urn:microsoft.com/office/officeart/2018/2/layout/IconVerticalSolidList"/>
    <dgm:cxn modelId="{CB5473D2-B695-44E3-ADAB-7B5267E45525}" type="presParOf" srcId="{80FEB2D0-7E32-4329-9AB5-2BBAAB9D3565}" destId="{78A3A6DF-0446-412E-95AE-0A89E487DF92}" srcOrd="3" destOrd="0" presId="urn:microsoft.com/office/officeart/2018/2/layout/IconVerticalSolidList"/>
    <dgm:cxn modelId="{5899B7ED-A46A-4505-874E-636CCF0DE3A2}" type="presParOf" srcId="{649FEE14-FCA4-4834-8BD7-5BE5EAF0276D}" destId="{C86CB20D-51B2-41EA-AA34-110275D2033E}" srcOrd="1" destOrd="0" presId="urn:microsoft.com/office/officeart/2018/2/layout/IconVerticalSolidList"/>
    <dgm:cxn modelId="{C3F97764-A10B-4A24-96C0-1E743F9CE33D}" type="presParOf" srcId="{649FEE14-FCA4-4834-8BD7-5BE5EAF0276D}" destId="{6D5A3DA4-3C26-46B9-B924-D2830B0BF56C}" srcOrd="2" destOrd="0" presId="urn:microsoft.com/office/officeart/2018/2/layout/IconVerticalSolidList"/>
    <dgm:cxn modelId="{C6E2A675-0D62-4E26-8A21-EB3A4846CEC9}" type="presParOf" srcId="{6D5A3DA4-3C26-46B9-B924-D2830B0BF56C}" destId="{E3B4953D-6F43-43EB-95A3-AB206EB239C3}" srcOrd="0" destOrd="0" presId="urn:microsoft.com/office/officeart/2018/2/layout/IconVerticalSolidList"/>
    <dgm:cxn modelId="{A483611F-4C96-4AF9-B21E-2AA038B39D0C}" type="presParOf" srcId="{6D5A3DA4-3C26-46B9-B924-D2830B0BF56C}" destId="{1FC60DF3-4C62-4FAF-ACFE-4726AE8906E4}" srcOrd="1" destOrd="0" presId="urn:microsoft.com/office/officeart/2018/2/layout/IconVerticalSolidList"/>
    <dgm:cxn modelId="{F84D549D-5B28-4431-B6D9-2796F93893A6}" type="presParOf" srcId="{6D5A3DA4-3C26-46B9-B924-D2830B0BF56C}" destId="{C31B60A3-A524-4A88-A74F-50DA2C895D91}" srcOrd="2" destOrd="0" presId="urn:microsoft.com/office/officeart/2018/2/layout/IconVerticalSolidList"/>
    <dgm:cxn modelId="{BBC9588F-B331-4954-A17D-AE87331EDB1F}" type="presParOf" srcId="{6D5A3DA4-3C26-46B9-B924-D2830B0BF56C}" destId="{E03D0A85-21D8-4F03-8DDC-81C78C41450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7BCC073-6DB6-4EB1-ABC4-03CBA5149C60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26180B-3071-43AE-BE5F-51E17F97B57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/>
            <a:t>Content: Play, Pause, Stop, Screenshot Reader, mP3 Maker, Hover</a:t>
          </a:r>
        </a:p>
      </dgm:t>
    </dgm:pt>
    <dgm:pt modelId="{8610A9DB-A888-4392-B4D7-62C7031B2AF7}" type="parTrans" cxnId="{C62A8F52-FAC4-4808-ADBA-DAAB1AFAD16A}">
      <dgm:prSet/>
      <dgm:spPr/>
      <dgm:t>
        <a:bodyPr/>
        <a:lstStyle/>
        <a:p>
          <a:endParaRPr lang="en-US"/>
        </a:p>
      </dgm:t>
    </dgm:pt>
    <dgm:pt modelId="{9ACD5829-DB7E-40A1-921E-81B6E03C5EEF}" type="sibTrans" cxnId="{C62A8F52-FAC4-4808-ADBA-DAAB1AFAD16A}">
      <dgm:prSet/>
      <dgm:spPr/>
      <dgm:t>
        <a:bodyPr/>
        <a:lstStyle/>
        <a:p>
          <a:endParaRPr lang="en-US"/>
        </a:p>
      </dgm:t>
    </dgm:pt>
    <dgm:pt modelId="{C30D6A47-159A-4872-A52D-53E4508CB50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Activity: Students are partnered up.  They will have to use these features with headphones to listen to a story with their partner on a website that has digital books. </a:t>
          </a:r>
        </a:p>
      </dgm:t>
    </dgm:pt>
    <dgm:pt modelId="{31FE0749-D22A-4C6B-BAF2-A93340983F38}" type="parTrans" cxnId="{A469BA86-01E4-49CF-A4D8-C052AF9748E6}">
      <dgm:prSet/>
      <dgm:spPr/>
      <dgm:t>
        <a:bodyPr/>
        <a:lstStyle/>
        <a:p>
          <a:endParaRPr lang="en-US"/>
        </a:p>
      </dgm:t>
    </dgm:pt>
    <dgm:pt modelId="{03908D45-ED7A-41F6-8BD1-6059B1DBCC5D}" type="sibTrans" cxnId="{A469BA86-01E4-49CF-A4D8-C052AF9748E6}">
      <dgm:prSet/>
      <dgm:spPr/>
      <dgm:t>
        <a:bodyPr/>
        <a:lstStyle/>
        <a:p>
          <a:endParaRPr lang="en-US"/>
        </a:p>
      </dgm:t>
    </dgm:pt>
    <dgm:pt modelId="{649FEE14-FCA4-4834-8BD7-5BE5EAF0276D}" type="pres">
      <dgm:prSet presAssocID="{77BCC073-6DB6-4EB1-ABC4-03CBA5149C60}" presName="root" presStyleCnt="0">
        <dgm:presLayoutVars>
          <dgm:dir/>
          <dgm:resizeHandles val="exact"/>
        </dgm:presLayoutVars>
      </dgm:prSet>
      <dgm:spPr/>
    </dgm:pt>
    <dgm:pt modelId="{80FEB2D0-7E32-4329-9AB5-2BBAAB9D3565}" type="pres">
      <dgm:prSet presAssocID="{7F26180B-3071-43AE-BE5F-51E17F97B573}" presName="compNode" presStyleCnt="0"/>
      <dgm:spPr/>
    </dgm:pt>
    <dgm:pt modelId="{6ADC27D1-32D9-4609-BD4C-4F6A8559DE08}" type="pres">
      <dgm:prSet presAssocID="{7F26180B-3071-43AE-BE5F-51E17F97B573}" presName="bgRect" presStyleLbl="bgShp" presStyleIdx="0" presStyleCnt="2"/>
      <dgm:spPr/>
    </dgm:pt>
    <dgm:pt modelId="{109D4781-4B92-490F-8934-7E72BCDA8786}" type="pres">
      <dgm:prSet presAssocID="{7F26180B-3071-43AE-BE5F-51E17F97B573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ubtitles"/>
        </a:ext>
      </dgm:extLst>
    </dgm:pt>
    <dgm:pt modelId="{FE3E6588-B642-4D40-89A1-29FCED19A2D0}" type="pres">
      <dgm:prSet presAssocID="{7F26180B-3071-43AE-BE5F-51E17F97B573}" presName="spaceRect" presStyleCnt="0"/>
      <dgm:spPr/>
    </dgm:pt>
    <dgm:pt modelId="{78A3A6DF-0446-412E-95AE-0A89E487DF92}" type="pres">
      <dgm:prSet presAssocID="{7F26180B-3071-43AE-BE5F-51E17F97B573}" presName="parTx" presStyleLbl="revTx" presStyleIdx="0" presStyleCnt="2">
        <dgm:presLayoutVars>
          <dgm:chMax val="0"/>
          <dgm:chPref val="0"/>
        </dgm:presLayoutVars>
      </dgm:prSet>
      <dgm:spPr/>
    </dgm:pt>
    <dgm:pt modelId="{C86CB20D-51B2-41EA-AA34-110275D2033E}" type="pres">
      <dgm:prSet presAssocID="{9ACD5829-DB7E-40A1-921E-81B6E03C5EEF}" presName="sibTrans" presStyleCnt="0"/>
      <dgm:spPr/>
    </dgm:pt>
    <dgm:pt modelId="{6D5A3DA4-3C26-46B9-B924-D2830B0BF56C}" type="pres">
      <dgm:prSet presAssocID="{C30D6A47-159A-4872-A52D-53E4508CB504}" presName="compNode" presStyleCnt="0"/>
      <dgm:spPr/>
    </dgm:pt>
    <dgm:pt modelId="{E3B4953D-6F43-43EB-95A3-AB206EB239C3}" type="pres">
      <dgm:prSet presAssocID="{C30D6A47-159A-4872-A52D-53E4508CB504}" presName="bgRect" presStyleLbl="bgShp" presStyleIdx="1" presStyleCnt="2"/>
      <dgm:spPr/>
    </dgm:pt>
    <dgm:pt modelId="{1FC60DF3-4C62-4FAF-ACFE-4726AE8906E4}" type="pres">
      <dgm:prSet presAssocID="{C30D6A47-159A-4872-A52D-53E4508CB504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C31B60A3-A524-4A88-A74F-50DA2C895D91}" type="pres">
      <dgm:prSet presAssocID="{C30D6A47-159A-4872-A52D-53E4508CB504}" presName="spaceRect" presStyleCnt="0"/>
      <dgm:spPr/>
    </dgm:pt>
    <dgm:pt modelId="{E03D0A85-21D8-4F03-8DDC-81C78C41450C}" type="pres">
      <dgm:prSet presAssocID="{C30D6A47-159A-4872-A52D-53E4508CB504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7531C139-034B-445D-8BA1-E49B3B71DBA0}" type="presOf" srcId="{C30D6A47-159A-4872-A52D-53E4508CB504}" destId="{E03D0A85-21D8-4F03-8DDC-81C78C41450C}" srcOrd="0" destOrd="0" presId="urn:microsoft.com/office/officeart/2018/2/layout/IconVerticalSolidList"/>
    <dgm:cxn modelId="{CF29AB6C-58BF-4A03-AE24-C14685962211}" type="presOf" srcId="{7F26180B-3071-43AE-BE5F-51E17F97B573}" destId="{78A3A6DF-0446-412E-95AE-0A89E487DF92}" srcOrd="0" destOrd="0" presId="urn:microsoft.com/office/officeart/2018/2/layout/IconVerticalSolidList"/>
    <dgm:cxn modelId="{C62A8F52-FAC4-4808-ADBA-DAAB1AFAD16A}" srcId="{77BCC073-6DB6-4EB1-ABC4-03CBA5149C60}" destId="{7F26180B-3071-43AE-BE5F-51E17F97B573}" srcOrd="0" destOrd="0" parTransId="{8610A9DB-A888-4392-B4D7-62C7031B2AF7}" sibTransId="{9ACD5829-DB7E-40A1-921E-81B6E03C5EEF}"/>
    <dgm:cxn modelId="{A469BA86-01E4-49CF-A4D8-C052AF9748E6}" srcId="{77BCC073-6DB6-4EB1-ABC4-03CBA5149C60}" destId="{C30D6A47-159A-4872-A52D-53E4508CB504}" srcOrd="1" destOrd="0" parTransId="{31FE0749-D22A-4C6B-BAF2-A93340983F38}" sibTransId="{03908D45-ED7A-41F6-8BD1-6059B1DBCC5D}"/>
    <dgm:cxn modelId="{794A7AEC-514D-4146-BCDD-9636AEE815DB}" type="presOf" srcId="{77BCC073-6DB6-4EB1-ABC4-03CBA5149C60}" destId="{649FEE14-FCA4-4834-8BD7-5BE5EAF0276D}" srcOrd="0" destOrd="0" presId="urn:microsoft.com/office/officeart/2018/2/layout/IconVerticalSolidList"/>
    <dgm:cxn modelId="{1246DC14-5AF7-4002-AE21-61AD4C862BA3}" type="presParOf" srcId="{649FEE14-FCA4-4834-8BD7-5BE5EAF0276D}" destId="{80FEB2D0-7E32-4329-9AB5-2BBAAB9D3565}" srcOrd="0" destOrd="0" presId="urn:microsoft.com/office/officeart/2018/2/layout/IconVerticalSolidList"/>
    <dgm:cxn modelId="{E2EAB81C-96B1-45C8-A240-9DF06DC037AA}" type="presParOf" srcId="{80FEB2D0-7E32-4329-9AB5-2BBAAB9D3565}" destId="{6ADC27D1-32D9-4609-BD4C-4F6A8559DE08}" srcOrd="0" destOrd="0" presId="urn:microsoft.com/office/officeart/2018/2/layout/IconVerticalSolidList"/>
    <dgm:cxn modelId="{C211C54E-16EB-48F1-8FA1-6EC97565E357}" type="presParOf" srcId="{80FEB2D0-7E32-4329-9AB5-2BBAAB9D3565}" destId="{109D4781-4B92-490F-8934-7E72BCDA8786}" srcOrd="1" destOrd="0" presId="urn:microsoft.com/office/officeart/2018/2/layout/IconVerticalSolidList"/>
    <dgm:cxn modelId="{7F5C7E72-4DC8-4843-9C04-1494A0770490}" type="presParOf" srcId="{80FEB2D0-7E32-4329-9AB5-2BBAAB9D3565}" destId="{FE3E6588-B642-4D40-89A1-29FCED19A2D0}" srcOrd="2" destOrd="0" presId="urn:microsoft.com/office/officeart/2018/2/layout/IconVerticalSolidList"/>
    <dgm:cxn modelId="{CB5473D2-B695-44E3-ADAB-7B5267E45525}" type="presParOf" srcId="{80FEB2D0-7E32-4329-9AB5-2BBAAB9D3565}" destId="{78A3A6DF-0446-412E-95AE-0A89E487DF92}" srcOrd="3" destOrd="0" presId="urn:microsoft.com/office/officeart/2018/2/layout/IconVerticalSolidList"/>
    <dgm:cxn modelId="{5899B7ED-A46A-4505-874E-636CCF0DE3A2}" type="presParOf" srcId="{649FEE14-FCA4-4834-8BD7-5BE5EAF0276D}" destId="{C86CB20D-51B2-41EA-AA34-110275D2033E}" srcOrd="1" destOrd="0" presId="urn:microsoft.com/office/officeart/2018/2/layout/IconVerticalSolidList"/>
    <dgm:cxn modelId="{C3F97764-A10B-4A24-96C0-1E743F9CE33D}" type="presParOf" srcId="{649FEE14-FCA4-4834-8BD7-5BE5EAF0276D}" destId="{6D5A3DA4-3C26-46B9-B924-D2830B0BF56C}" srcOrd="2" destOrd="0" presId="urn:microsoft.com/office/officeart/2018/2/layout/IconVerticalSolidList"/>
    <dgm:cxn modelId="{C6E2A675-0D62-4E26-8A21-EB3A4846CEC9}" type="presParOf" srcId="{6D5A3DA4-3C26-46B9-B924-D2830B0BF56C}" destId="{E3B4953D-6F43-43EB-95A3-AB206EB239C3}" srcOrd="0" destOrd="0" presId="urn:microsoft.com/office/officeart/2018/2/layout/IconVerticalSolidList"/>
    <dgm:cxn modelId="{A483611F-4C96-4AF9-B21E-2AA038B39D0C}" type="presParOf" srcId="{6D5A3DA4-3C26-46B9-B924-D2830B0BF56C}" destId="{1FC60DF3-4C62-4FAF-ACFE-4726AE8906E4}" srcOrd="1" destOrd="0" presId="urn:microsoft.com/office/officeart/2018/2/layout/IconVerticalSolidList"/>
    <dgm:cxn modelId="{F84D549D-5B28-4431-B6D9-2796F93893A6}" type="presParOf" srcId="{6D5A3DA4-3C26-46B9-B924-D2830B0BF56C}" destId="{C31B60A3-A524-4A88-A74F-50DA2C895D91}" srcOrd="2" destOrd="0" presId="urn:microsoft.com/office/officeart/2018/2/layout/IconVerticalSolidList"/>
    <dgm:cxn modelId="{BBC9588F-B331-4954-A17D-AE87331EDB1F}" type="presParOf" srcId="{6D5A3DA4-3C26-46B9-B924-D2830B0BF56C}" destId="{E03D0A85-21D8-4F03-8DDC-81C78C41450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7BCC073-6DB6-4EB1-ABC4-03CBA5149C60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26180B-3071-43AE-BE5F-51E17F97B57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/>
            <a:t>Content: Word Prediction, Talk &amp; Type</a:t>
          </a:r>
        </a:p>
      </dgm:t>
    </dgm:pt>
    <dgm:pt modelId="{8610A9DB-A888-4392-B4D7-62C7031B2AF7}" type="parTrans" cxnId="{C62A8F52-FAC4-4808-ADBA-DAAB1AFAD16A}">
      <dgm:prSet/>
      <dgm:spPr/>
      <dgm:t>
        <a:bodyPr/>
        <a:lstStyle/>
        <a:p>
          <a:endParaRPr lang="en-US"/>
        </a:p>
      </dgm:t>
    </dgm:pt>
    <dgm:pt modelId="{9ACD5829-DB7E-40A1-921E-81B6E03C5EEF}" type="sibTrans" cxnId="{C62A8F52-FAC4-4808-ADBA-DAAB1AFAD16A}">
      <dgm:prSet/>
      <dgm:spPr/>
      <dgm:t>
        <a:bodyPr/>
        <a:lstStyle/>
        <a:p>
          <a:endParaRPr lang="en-US"/>
        </a:p>
      </dgm:t>
    </dgm:pt>
    <dgm:pt modelId="{C30D6A47-159A-4872-A52D-53E4508CB50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b="0" dirty="0">
              <a:latin typeface="+mn-lt"/>
            </a:rPr>
            <a:t>These tools may be considered when working with students that need support in: </a:t>
          </a:r>
        </a:p>
        <a:p>
          <a:pPr>
            <a:lnSpc>
              <a:spcPct val="100000"/>
            </a:lnSpc>
          </a:pPr>
          <a:r>
            <a:rPr lang="en-US" sz="2400" b="0" dirty="0">
              <a:latin typeface="+mn-lt"/>
            </a:rPr>
            <a:t>Executive Functioning, have visual impairments, are auditory learners, when reading collaboratively </a:t>
          </a:r>
        </a:p>
      </dgm:t>
    </dgm:pt>
    <dgm:pt modelId="{31FE0749-D22A-4C6B-BAF2-A93340983F38}" type="parTrans" cxnId="{A469BA86-01E4-49CF-A4D8-C052AF9748E6}">
      <dgm:prSet/>
      <dgm:spPr/>
      <dgm:t>
        <a:bodyPr/>
        <a:lstStyle/>
        <a:p>
          <a:endParaRPr lang="en-US"/>
        </a:p>
      </dgm:t>
    </dgm:pt>
    <dgm:pt modelId="{03908D45-ED7A-41F6-8BD1-6059B1DBCC5D}" type="sibTrans" cxnId="{A469BA86-01E4-49CF-A4D8-C052AF9748E6}">
      <dgm:prSet/>
      <dgm:spPr/>
      <dgm:t>
        <a:bodyPr/>
        <a:lstStyle/>
        <a:p>
          <a:endParaRPr lang="en-US"/>
        </a:p>
      </dgm:t>
    </dgm:pt>
    <dgm:pt modelId="{649FEE14-FCA4-4834-8BD7-5BE5EAF0276D}" type="pres">
      <dgm:prSet presAssocID="{77BCC073-6DB6-4EB1-ABC4-03CBA5149C60}" presName="root" presStyleCnt="0">
        <dgm:presLayoutVars>
          <dgm:dir/>
          <dgm:resizeHandles val="exact"/>
        </dgm:presLayoutVars>
      </dgm:prSet>
      <dgm:spPr/>
    </dgm:pt>
    <dgm:pt modelId="{80FEB2D0-7E32-4329-9AB5-2BBAAB9D3565}" type="pres">
      <dgm:prSet presAssocID="{7F26180B-3071-43AE-BE5F-51E17F97B573}" presName="compNode" presStyleCnt="0"/>
      <dgm:spPr/>
    </dgm:pt>
    <dgm:pt modelId="{6ADC27D1-32D9-4609-BD4C-4F6A8559DE08}" type="pres">
      <dgm:prSet presAssocID="{7F26180B-3071-43AE-BE5F-51E17F97B573}" presName="bgRect" presStyleLbl="bgShp" presStyleIdx="0" presStyleCnt="2"/>
      <dgm:spPr/>
    </dgm:pt>
    <dgm:pt modelId="{109D4781-4B92-490F-8934-7E72BCDA8786}" type="pres">
      <dgm:prSet presAssocID="{7F26180B-3071-43AE-BE5F-51E17F97B573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ubtitles"/>
        </a:ext>
      </dgm:extLst>
    </dgm:pt>
    <dgm:pt modelId="{FE3E6588-B642-4D40-89A1-29FCED19A2D0}" type="pres">
      <dgm:prSet presAssocID="{7F26180B-3071-43AE-BE5F-51E17F97B573}" presName="spaceRect" presStyleCnt="0"/>
      <dgm:spPr/>
    </dgm:pt>
    <dgm:pt modelId="{78A3A6DF-0446-412E-95AE-0A89E487DF92}" type="pres">
      <dgm:prSet presAssocID="{7F26180B-3071-43AE-BE5F-51E17F97B573}" presName="parTx" presStyleLbl="revTx" presStyleIdx="0" presStyleCnt="2">
        <dgm:presLayoutVars>
          <dgm:chMax val="0"/>
          <dgm:chPref val="0"/>
        </dgm:presLayoutVars>
      </dgm:prSet>
      <dgm:spPr/>
    </dgm:pt>
    <dgm:pt modelId="{C86CB20D-51B2-41EA-AA34-110275D2033E}" type="pres">
      <dgm:prSet presAssocID="{9ACD5829-DB7E-40A1-921E-81B6E03C5EEF}" presName="sibTrans" presStyleCnt="0"/>
      <dgm:spPr/>
    </dgm:pt>
    <dgm:pt modelId="{6D5A3DA4-3C26-46B9-B924-D2830B0BF56C}" type="pres">
      <dgm:prSet presAssocID="{C30D6A47-159A-4872-A52D-53E4508CB504}" presName="compNode" presStyleCnt="0"/>
      <dgm:spPr/>
    </dgm:pt>
    <dgm:pt modelId="{E3B4953D-6F43-43EB-95A3-AB206EB239C3}" type="pres">
      <dgm:prSet presAssocID="{C30D6A47-159A-4872-A52D-53E4508CB504}" presName="bgRect" presStyleLbl="bgShp" presStyleIdx="1" presStyleCnt="2"/>
      <dgm:spPr/>
    </dgm:pt>
    <dgm:pt modelId="{1FC60DF3-4C62-4FAF-ACFE-4726AE8906E4}" type="pres">
      <dgm:prSet presAssocID="{C30D6A47-159A-4872-A52D-53E4508CB504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C31B60A3-A524-4A88-A74F-50DA2C895D91}" type="pres">
      <dgm:prSet presAssocID="{C30D6A47-159A-4872-A52D-53E4508CB504}" presName="spaceRect" presStyleCnt="0"/>
      <dgm:spPr/>
    </dgm:pt>
    <dgm:pt modelId="{E03D0A85-21D8-4F03-8DDC-81C78C41450C}" type="pres">
      <dgm:prSet presAssocID="{C30D6A47-159A-4872-A52D-53E4508CB504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7531C139-034B-445D-8BA1-E49B3B71DBA0}" type="presOf" srcId="{C30D6A47-159A-4872-A52D-53E4508CB504}" destId="{E03D0A85-21D8-4F03-8DDC-81C78C41450C}" srcOrd="0" destOrd="0" presId="urn:microsoft.com/office/officeart/2018/2/layout/IconVerticalSolidList"/>
    <dgm:cxn modelId="{CF29AB6C-58BF-4A03-AE24-C14685962211}" type="presOf" srcId="{7F26180B-3071-43AE-BE5F-51E17F97B573}" destId="{78A3A6DF-0446-412E-95AE-0A89E487DF92}" srcOrd="0" destOrd="0" presId="urn:microsoft.com/office/officeart/2018/2/layout/IconVerticalSolidList"/>
    <dgm:cxn modelId="{C62A8F52-FAC4-4808-ADBA-DAAB1AFAD16A}" srcId="{77BCC073-6DB6-4EB1-ABC4-03CBA5149C60}" destId="{7F26180B-3071-43AE-BE5F-51E17F97B573}" srcOrd="0" destOrd="0" parTransId="{8610A9DB-A888-4392-B4D7-62C7031B2AF7}" sibTransId="{9ACD5829-DB7E-40A1-921E-81B6E03C5EEF}"/>
    <dgm:cxn modelId="{A469BA86-01E4-49CF-A4D8-C052AF9748E6}" srcId="{77BCC073-6DB6-4EB1-ABC4-03CBA5149C60}" destId="{C30D6A47-159A-4872-A52D-53E4508CB504}" srcOrd="1" destOrd="0" parTransId="{31FE0749-D22A-4C6B-BAF2-A93340983F38}" sibTransId="{03908D45-ED7A-41F6-8BD1-6059B1DBCC5D}"/>
    <dgm:cxn modelId="{794A7AEC-514D-4146-BCDD-9636AEE815DB}" type="presOf" srcId="{77BCC073-6DB6-4EB1-ABC4-03CBA5149C60}" destId="{649FEE14-FCA4-4834-8BD7-5BE5EAF0276D}" srcOrd="0" destOrd="0" presId="urn:microsoft.com/office/officeart/2018/2/layout/IconVerticalSolidList"/>
    <dgm:cxn modelId="{1246DC14-5AF7-4002-AE21-61AD4C862BA3}" type="presParOf" srcId="{649FEE14-FCA4-4834-8BD7-5BE5EAF0276D}" destId="{80FEB2D0-7E32-4329-9AB5-2BBAAB9D3565}" srcOrd="0" destOrd="0" presId="urn:microsoft.com/office/officeart/2018/2/layout/IconVerticalSolidList"/>
    <dgm:cxn modelId="{E2EAB81C-96B1-45C8-A240-9DF06DC037AA}" type="presParOf" srcId="{80FEB2D0-7E32-4329-9AB5-2BBAAB9D3565}" destId="{6ADC27D1-32D9-4609-BD4C-4F6A8559DE08}" srcOrd="0" destOrd="0" presId="urn:microsoft.com/office/officeart/2018/2/layout/IconVerticalSolidList"/>
    <dgm:cxn modelId="{C211C54E-16EB-48F1-8FA1-6EC97565E357}" type="presParOf" srcId="{80FEB2D0-7E32-4329-9AB5-2BBAAB9D3565}" destId="{109D4781-4B92-490F-8934-7E72BCDA8786}" srcOrd="1" destOrd="0" presId="urn:microsoft.com/office/officeart/2018/2/layout/IconVerticalSolidList"/>
    <dgm:cxn modelId="{7F5C7E72-4DC8-4843-9C04-1494A0770490}" type="presParOf" srcId="{80FEB2D0-7E32-4329-9AB5-2BBAAB9D3565}" destId="{FE3E6588-B642-4D40-89A1-29FCED19A2D0}" srcOrd="2" destOrd="0" presId="urn:microsoft.com/office/officeart/2018/2/layout/IconVerticalSolidList"/>
    <dgm:cxn modelId="{CB5473D2-B695-44E3-ADAB-7B5267E45525}" type="presParOf" srcId="{80FEB2D0-7E32-4329-9AB5-2BBAAB9D3565}" destId="{78A3A6DF-0446-412E-95AE-0A89E487DF92}" srcOrd="3" destOrd="0" presId="urn:microsoft.com/office/officeart/2018/2/layout/IconVerticalSolidList"/>
    <dgm:cxn modelId="{5899B7ED-A46A-4505-874E-636CCF0DE3A2}" type="presParOf" srcId="{649FEE14-FCA4-4834-8BD7-5BE5EAF0276D}" destId="{C86CB20D-51B2-41EA-AA34-110275D2033E}" srcOrd="1" destOrd="0" presId="urn:microsoft.com/office/officeart/2018/2/layout/IconVerticalSolidList"/>
    <dgm:cxn modelId="{C3F97764-A10B-4A24-96C0-1E743F9CE33D}" type="presParOf" srcId="{649FEE14-FCA4-4834-8BD7-5BE5EAF0276D}" destId="{6D5A3DA4-3C26-46B9-B924-D2830B0BF56C}" srcOrd="2" destOrd="0" presId="urn:microsoft.com/office/officeart/2018/2/layout/IconVerticalSolidList"/>
    <dgm:cxn modelId="{C6E2A675-0D62-4E26-8A21-EB3A4846CEC9}" type="presParOf" srcId="{6D5A3DA4-3C26-46B9-B924-D2830B0BF56C}" destId="{E3B4953D-6F43-43EB-95A3-AB206EB239C3}" srcOrd="0" destOrd="0" presId="urn:microsoft.com/office/officeart/2018/2/layout/IconVerticalSolidList"/>
    <dgm:cxn modelId="{A483611F-4C96-4AF9-B21E-2AA038B39D0C}" type="presParOf" srcId="{6D5A3DA4-3C26-46B9-B924-D2830B0BF56C}" destId="{1FC60DF3-4C62-4FAF-ACFE-4726AE8906E4}" srcOrd="1" destOrd="0" presId="urn:microsoft.com/office/officeart/2018/2/layout/IconVerticalSolidList"/>
    <dgm:cxn modelId="{F84D549D-5B28-4431-B6D9-2796F93893A6}" type="presParOf" srcId="{6D5A3DA4-3C26-46B9-B924-D2830B0BF56C}" destId="{C31B60A3-A524-4A88-A74F-50DA2C895D91}" srcOrd="2" destOrd="0" presId="urn:microsoft.com/office/officeart/2018/2/layout/IconVerticalSolidList"/>
    <dgm:cxn modelId="{BBC9588F-B331-4954-A17D-AE87331EDB1F}" type="presParOf" srcId="{6D5A3DA4-3C26-46B9-B924-D2830B0BF56C}" destId="{E03D0A85-21D8-4F03-8DDC-81C78C41450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7BCC073-6DB6-4EB1-ABC4-03CBA5149C60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26180B-3071-43AE-BE5F-51E17F97B57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/>
            <a:t>Content: Dictionary, Picture Dictionary, Web Search</a:t>
          </a:r>
        </a:p>
      </dgm:t>
    </dgm:pt>
    <dgm:pt modelId="{8610A9DB-A888-4392-B4D7-62C7031B2AF7}" type="parTrans" cxnId="{C62A8F52-FAC4-4808-ADBA-DAAB1AFAD16A}">
      <dgm:prSet/>
      <dgm:spPr/>
      <dgm:t>
        <a:bodyPr/>
        <a:lstStyle/>
        <a:p>
          <a:endParaRPr lang="en-US"/>
        </a:p>
      </dgm:t>
    </dgm:pt>
    <dgm:pt modelId="{9ACD5829-DB7E-40A1-921E-81B6E03C5EEF}" type="sibTrans" cxnId="{C62A8F52-FAC4-4808-ADBA-DAAB1AFAD16A}">
      <dgm:prSet/>
      <dgm:spPr/>
      <dgm:t>
        <a:bodyPr/>
        <a:lstStyle/>
        <a:p>
          <a:endParaRPr lang="en-US"/>
        </a:p>
      </dgm:t>
    </dgm:pt>
    <dgm:pt modelId="{C30D6A47-159A-4872-A52D-53E4508CB50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Activity</a:t>
          </a:r>
          <a:r>
            <a:rPr lang="en-US" sz="2000"/>
            <a:t>: Activity: Have </a:t>
          </a:r>
          <a:r>
            <a:rPr lang="en-US" sz="2000" dirty="0"/>
            <a:t>your s</a:t>
          </a:r>
          <a:r>
            <a:rPr lang="en-GB" sz="2000" dirty="0" err="1"/>
            <a:t>tudents</a:t>
          </a:r>
          <a:r>
            <a:rPr lang="en-GB" sz="2000" dirty="0"/>
            <a:t> navigate to a website you have provided on Ancient Egypt.  Have them use these tools to create a Google Doc Vocabulary List with at least 10 new words, and a sentence/fact about each word in the Notes section</a:t>
          </a:r>
          <a:endParaRPr lang="en-US" sz="2000" dirty="0"/>
        </a:p>
      </dgm:t>
    </dgm:pt>
    <dgm:pt modelId="{31FE0749-D22A-4C6B-BAF2-A93340983F38}" type="parTrans" cxnId="{A469BA86-01E4-49CF-A4D8-C052AF9748E6}">
      <dgm:prSet/>
      <dgm:spPr/>
      <dgm:t>
        <a:bodyPr/>
        <a:lstStyle/>
        <a:p>
          <a:endParaRPr lang="en-US"/>
        </a:p>
      </dgm:t>
    </dgm:pt>
    <dgm:pt modelId="{03908D45-ED7A-41F6-8BD1-6059B1DBCC5D}" type="sibTrans" cxnId="{A469BA86-01E4-49CF-A4D8-C052AF9748E6}">
      <dgm:prSet/>
      <dgm:spPr/>
      <dgm:t>
        <a:bodyPr/>
        <a:lstStyle/>
        <a:p>
          <a:endParaRPr lang="en-US"/>
        </a:p>
      </dgm:t>
    </dgm:pt>
    <dgm:pt modelId="{649FEE14-FCA4-4834-8BD7-5BE5EAF0276D}" type="pres">
      <dgm:prSet presAssocID="{77BCC073-6DB6-4EB1-ABC4-03CBA5149C60}" presName="root" presStyleCnt="0">
        <dgm:presLayoutVars>
          <dgm:dir/>
          <dgm:resizeHandles val="exact"/>
        </dgm:presLayoutVars>
      </dgm:prSet>
      <dgm:spPr/>
    </dgm:pt>
    <dgm:pt modelId="{80FEB2D0-7E32-4329-9AB5-2BBAAB9D3565}" type="pres">
      <dgm:prSet presAssocID="{7F26180B-3071-43AE-BE5F-51E17F97B573}" presName="compNode" presStyleCnt="0"/>
      <dgm:spPr/>
    </dgm:pt>
    <dgm:pt modelId="{6ADC27D1-32D9-4609-BD4C-4F6A8559DE08}" type="pres">
      <dgm:prSet presAssocID="{7F26180B-3071-43AE-BE5F-51E17F97B573}" presName="bgRect" presStyleLbl="bgShp" presStyleIdx="0" presStyleCnt="2"/>
      <dgm:spPr/>
    </dgm:pt>
    <dgm:pt modelId="{109D4781-4B92-490F-8934-7E72BCDA8786}" type="pres">
      <dgm:prSet presAssocID="{7F26180B-3071-43AE-BE5F-51E17F97B573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ubtitles"/>
        </a:ext>
      </dgm:extLst>
    </dgm:pt>
    <dgm:pt modelId="{FE3E6588-B642-4D40-89A1-29FCED19A2D0}" type="pres">
      <dgm:prSet presAssocID="{7F26180B-3071-43AE-BE5F-51E17F97B573}" presName="spaceRect" presStyleCnt="0"/>
      <dgm:spPr/>
    </dgm:pt>
    <dgm:pt modelId="{78A3A6DF-0446-412E-95AE-0A89E487DF92}" type="pres">
      <dgm:prSet presAssocID="{7F26180B-3071-43AE-BE5F-51E17F97B573}" presName="parTx" presStyleLbl="revTx" presStyleIdx="0" presStyleCnt="2">
        <dgm:presLayoutVars>
          <dgm:chMax val="0"/>
          <dgm:chPref val="0"/>
        </dgm:presLayoutVars>
      </dgm:prSet>
      <dgm:spPr/>
    </dgm:pt>
    <dgm:pt modelId="{C86CB20D-51B2-41EA-AA34-110275D2033E}" type="pres">
      <dgm:prSet presAssocID="{9ACD5829-DB7E-40A1-921E-81B6E03C5EEF}" presName="sibTrans" presStyleCnt="0"/>
      <dgm:spPr/>
    </dgm:pt>
    <dgm:pt modelId="{6D5A3DA4-3C26-46B9-B924-D2830B0BF56C}" type="pres">
      <dgm:prSet presAssocID="{C30D6A47-159A-4872-A52D-53E4508CB504}" presName="compNode" presStyleCnt="0"/>
      <dgm:spPr/>
    </dgm:pt>
    <dgm:pt modelId="{E3B4953D-6F43-43EB-95A3-AB206EB239C3}" type="pres">
      <dgm:prSet presAssocID="{C30D6A47-159A-4872-A52D-53E4508CB504}" presName="bgRect" presStyleLbl="bgShp" presStyleIdx="1" presStyleCnt="2"/>
      <dgm:spPr/>
    </dgm:pt>
    <dgm:pt modelId="{1FC60DF3-4C62-4FAF-ACFE-4726AE8906E4}" type="pres">
      <dgm:prSet presAssocID="{C30D6A47-159A-4872-A52D-53E4508CB504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C31B60A3-A524-4A88-A74F-50DA2C895D91}" type="pres">
      <dgm:prSet presAssocID="{C30D6A47-159A-4872-A52D-53E4508CB504}" presName="spaceRect" presStyleCnt="0"/>
      <dgm:spPr/>
    </dgm:pt>
    <dgm:pt modelId="{E03D0A85-21D8-4F03-8DDC-81C78C41450C}" type="pres">
      <dgm:prSet presAssocID="{C30D6A47-159A-4872-A52D-53E4508CB504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7531C139-034B-445D-8BA1-E49B3B71DBA0}" type="presOf" srcId="{C30D6A47-159A-4872-A52D-53E4508CB504}" destId="{E03D0A85-21D8-4F03-8DDC-81C78C41450C}" srcOrd="0" destOrd="0" presId="urn:microsoft.com/office/officeart/2018/2/layout/IconVerticalSolidList"/>
    <dgm:cxn modelId="{CF29AB6C-58BF-4A03-AE24-C14685962211}" type="presOf" srcId="{7F26180B-3071-43AE-BE5F-51E17F97B573}" destId="{78A3A6DF-0446-412E-95AE-0A89E487DF92}" srcOrd="0" destOrd="0" presId="urn:microsoft.com/office/officeart/2018/2/layout/IconVerticalSolidList"/>
    <dgm:cxn modelId="{C62A8F52-FAC4-4808-ADBA-DAAB1AFAD16A}" srcId="{77BCC073-6DB6-4EB1-ABC4-03CBA5149C60}" destId="{7F26180B-3071-43AE-BE5F-51E17F97B573}" srcOrd="0" destOrd="0" parTransId="{8610A9DB-A888-4392-B4D7-62C7031B2AF7}" sibTransId="{9ACD5829-DB7E-40A1-921E-81B6E03C5EEF}"/>
    <dgm:cxn modelId="{A469BA86-01E4-49CF-A4D8-C052AF9748E6}" srcId="{77BCC073-6DB6-4EB1-ABC4-03CBA5149C60}" destId="{C30D6A47-159A-4872-A52D-53E4508CB504}" srcOrd="1" destOrd="0" parTransId="{31FE0749-D22A-4C6B-BAF2-A93340983F38}" sibTransId="{03908D45-ED7A-41F6-8BD1-6059B1DBCC5D}"/>
    <dgm:cxn modelId="{794A7AEC-514D-4146-BCDD-9636AEE815DB}" type="presOf" srcId="{77BCC073-6DB6-4EB1-ABC4-03CBA5149C60}" destId="{649FEE14-FCA4-4834-8BD7-5BE5EAF0276D}" srcOrd="0" destOrd="0" presId="urn:microsoft.com/office/officeart/2018/2/layout/IconVerticalSolidList"/>
    <dgm:cxn modelId="{1246DC14-5AF7-4002-AE21-61AD4C862BA3}" type="presParOf" srcId="{649FEE14-FCA4-4834-8BD7-5BE5EAF0276D}" destId="{80FEB2D0-7E32-4329-9AB5-2BBAAB9D3565}" srcOrd="0" destOrd="0" presId="urn:microsoft.com/office/officeart/2018/2/layout/IconVerticalSolidList"/>
    <dgm:cxn modelId="{E2EAB81C-96B1-45C8-A240-9DF06DC037AA}" type="presParOf" srcId="{80FEB2D0-7E32-4329-9AB5-2BBAAB9D3565}" destId="{6ADC27D1-32D9-4609-BD4C-4F6A8559DE08}" srcOrd="0" destOrd="0" presId="urn:microsoft.com/office/officeart/2018/2/layout/IconVerticalSolidList"/>
    <dgm:cxn modelId="{C211C54E-16EB-48F1-8FA1-6EC97565E357}" type="presParOf" srcId="{80FEB2D0-7E32-4329-9AB5-2BBAAB9D3565}" destId="{109D4781-4B92-490F-8934-7E72BCDA8786}" srcOrd="1" destOrd="0" presId="urn:microsoft.com/office/officeart/2018/2/layout/IconVerticalSolidList"/>
    <dgm:cxn modelId="{7F5C7E72-4DC8-4843-9C04-1494A0770490}" type="presParOf" srcId="{80FEB2D0-7E32-4329-9AB5-2BBAAB9D3565}" destId="{FE3E6588-B642-4D40-89A1-29FCED19A2D0}" srcOrd="2" destOrd="0" presId="urn:microsoft.com/office/officeart/2018/2/layout/IconVerticalSolidList"/>
    <dgm:cxn modelId="{CB5473D2-B695-44E3-ADAB-7B5267E45525}" type="presParOf" srcId="{80FEB2D0-7E32-4329-9AB5-2BBAAB9D3565}" destId="{78A3A6DF-0446-412E-95AE-0A89E487DF92}" srcOrd="3" destOrd="0" presId="urn:microsoft.com/office/officeart/2018/2/layout/IconVerticalSolidList"/>
    <dgm:cxn modelId="{5899B7ED-A46A-4505-874E-636CCF0DE3A2}" type="presParOf" srcId="{649FEE14-FCA4-4834-8BD7-5BE5EAF0276D}" destId="{C86CB20D-51B2-41EA-AA34-110275D2033E}" srcOrd="1" destOrd="0" presId="urn:microsoft.com/office/officeart/2018/2/layout/IconVerticalSolidList"/>
    <dgm:cxn modelId="{C3F97764-A10B-4A24-96C0-1E743F9CE33D}" type="presParOf" srcId="{649FEE14-FCA4-4834-8BD7-5BE5EAF0276D}" destId="{6D5A3DA4-3C26-46B9-B924-D2830B0BF56C}" srcOrd="2" destOrd="0" presId="urn:microsoft.com/office/officeart/2018/2/layout/IconVerticalSolidList"/>
    <dgm:cxn modelId="{C6E2A675-0D62-4E26-8A21-EB3A4846CEC9}" type="presParOf" srcId="{6D5A3DA4-3C26-46B9-B924-D2830B0BF56C}" destId="{E3B4953D-6F43-43EB-95A3-AB206EB239C3}" srcOrd="0" destOrd="0" presId="urn:microsoft.com/office/officeart/2018/2/layout/IconVerticalSolidList"/>
    <dgm:cxn modelId="{A483611F-4C96-4AF9-B21E-2AA038B39D0C}" type="presParOf" srcId="{6D5A3DA4-3C26-46B9-B924-D2830B0BF56C}" destId="{1FC60DF3-4C62-4FAF-ACFE-4726AE8906E4}" srcOrd="1" destOrd="0" presId="urn:microsoft.com/office/officeart/2018/2/layout/IconVerticalSolidList"/>
    <dgm:cxn modelId="{F84D549D-5B28-4431-B6D9-2796F93893A6}" type="presParOf" srcId="{6D5A3DA4-3C26-46B9-B924-D2830B0BF56C}" destId="{C31B60A3-A524-4A88-A74F-50DA2C895D91}" srcOrd="2" destOrd="0" presId="urn:microsoft.com/office/officeart/2018/2/layout/IconVerticalSolidList"/>
    <dgm:cxn modelId="{BBC9588F-B331-4954-A17D-AE87331EDB1F}" type="presParOf" srcId="{6D5A3DA4-3C26-46B9-B924-D2830B0BF56C}" destId="{E03D0A85-21D8-4F03-8DDC-81C78C41450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7BCC073-6DB6-4EB1-ABC4-03CBA5149C60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26180B-3071-43AE-BE5F-51E17F97B57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/>
            <a:t>Content: Word Prediction, Talk &amp; Type</a:t>
          </a:r>
        </a:p>
      </dgm:t>
    </dgm:pt>
    <dgm:pt modelId="{8610A9DB-A888-4392-B4D7-62C7031B2AF7}" type="parTrans" cxnId="{C62A8F52-FAC4-4808-ADBA-DAAB1AFAD16A}">
      <dgm:prSet/>
      <dgm:spPr/>
      <dgm:t>
        <a:bodyPr/>
        <a:lstStyle/>
        <a:p>
          <a:endParaRPr lang="en-US"/>
        </a:p>
      </dgm:t>
    </dgm:pt>
    <dgm:pt modelId="{9ACD5829-DB7E-40A1-921E-81B6E03C5EEF}" type="sibTrans" cxnId="{C62A8F52-FAC4-4808-ADBA-DAAB1AFAD16A}">
      <dgm:prSet/>
      <dgm:spPr/>
      <dgm:t>
        <a:bodyPr/>
        <a:lstStyle/>
        <a:p>
          <a:endParaRPr lang="en-US"/>
        </a:p>
      </dgm:t>
    </dgm:pt>
    <dgm:pt modelId="{C30D6A47-159A-4872-A52D-53E4508CB50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b="0" dirty="0">
              <a:latin typeface="+mn-lt"/>
            </a:rPr>
            <a:t>These tools may be considered when working with students that need support in: </a:t>
          </a:r>
        </a:p>
        <a:p>
          <a:pPr>
            <a:lnSpc>
              <a:spcPct val="100000"/>
            </a:lnSpc>
          </a:pPr>
          <a:r>
            <a:rPr lang="en-US" sz="2400" dirty="0">
              <a:latin typeface="Calibri Light" panose="020F0302020204030204"/>
            </a:rPr>
            <a:t>ELL students, students who are working on improving vocabulary, benefit from visual support, students who learning to research and use the internet</a:t>
          </a:r>
          <a:endParaRPr lang="en-US" sz="2400" b="0" dirty="0">
            <a:latin typeface="+mn-lt"/>
          </a:endParaRPr>
        </a:p>
      </dgm:t>
    </dgm:pt>
    <dgm:pt modelId="{31FE0749-D22A-4C6B-BAF2-A93340983F38}" type="parTrans" cxnId="{A469BA86-01E4-49CF-A4D8-C052AF9748E6}">
      <dgm:prSet/>
      <dgm:spPr/>
      <dgm:t>
        <a:bodyPr/>
        <a:lstStyle/>
        <a:p>
          <a:endParaRPr lang="en-US"/>
        </a:p>
      </dgm:t>
    </dgm:pt>
    <dgm:pt modelId="{03908D45-ED7A-41F6-8BD1-6059B1DBCC5D}" type="sibTrans" cxnId="{A469BA86-01E4-49CF-A4D8-C052AF9748E6}">
      <dgm:prSet/>
      <dgm:spPr/>
      <dgm:t>
        <a:bodyPr/>
        <a:lstStyle/>
        <a:p>
          <a:endParaRPr lang="en-US"/>
        </a:p>
      </dgm:t>
    </dgm:pt>
    <dgm:pt modelId="{649FEE14-FCA4-4834-8BD7-5BE5EAF0276D}" type="pres">
      <dgm:prSet presAssocID="{77BCC073-6DB6-4EB1-ABC4-03CBA5149C60}" presName="root" presStyleCnt="0">
        <dgm:presLayoutVars>
          <dgm:dir/>
          <dgm:resizeHandles val="exact"/>
        </dgm:presLayoutVars>
      </dgm:prSet>
      <dgm:spPr/>
    </dgm:pt>
    <dgm:pt modelId="{80FEB2D0-7E32-4329-9AB5-2BBAAB9D3565}" type="pres">
      <dgm:prSet presAssocID="{7F26180B-3071-43AE-BE5F-51E17F97B573}" presName="compNode" presStyleCnt="0"/>
      <dgm:spPr/>
    </dgm:pt>
    <dgm:pt modelId="{6ADC27D1-32D9-4609-BD4C-4F6A8559DE08}" type="pres">
      <dgm:prSet presAssocID="{7F26180B-3071-43AE-BE5F-51E17F97B573}" presName="bgRect" presStyleLbl="bgShp" presStyleIdx="0" presStyleCnt="2"/>
      <dgm:spPr/>
    </dgm:pt>
    <dgm:pt modelId="{109D4781-4B92-490F-8934-7E72BCDA8786}" type="pres">
      <dgm:prSet presAssocID="{7F26180B-3071-43AE-BE5F-51E17F97B573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ubtitles"/>
        </a:ext>
      </dgm:extLst>
    </dgm:pt>
    <dgm:pt modelId="{FE3E6588-B642-4D40-89A1-29FCED19A2D0}" type="pres">
      <dgm:prSet presAssocID="{7F26180B-3071-43AE-BE5F-51E17F97B573}" presName="spaceRect" presStyleCnt="0"/>
      <dgm:spPr/>
    </dgm:pt>
    <dgm:pt modelId="{78A3A6DF-0446-412E-95AE-0A89E487DF92}" type="pres">
      <dgm:prSet presAssocID="{7F26180B-3071-43AE-BE5F-51E17F97B573}" presName="parTx" presStyleLbl="revTx" presStyleIdx="0" presStyleCnt="2">
        <dgm:presLayoutVars>
          <dgm:chMax val="0"/>
          <dgm:chPref val="0"/>
        </dgm:presLayoutVars>
      </dgm:prSet>
      <dgm:spPr/>
    </dgm:pt>
    <dgm:pt modelId="{C86CB20D-51B2-41EA-AA34-110275D2033E}" type="pres">
      <dgm:prSet presAssocID="{9ACD5829-DB7E-40A1-921E-81B6E03C5EEF}" presName="sibTrans" presStyleCnt="0"/>
      <dgm:spPr/>
    </dgm:pt>
    <dgm:pt modelId="{6D5A3DA4-3C26-46B9-B924-D2830B0BF56C}" type="pres">
      <dgm:prSet presAssocID="{C30D6A47-159A-4872-A52D-53E4508CB504}" presName="compNode" presStyleCnt="0"/>
      <dgm:spPr/>
    </dgm:pt>
    <dgm:pt modelId="{E3B4953D-6F43-43EB-95A3-AB206EB239C3}" type="pres">
      <dgm:prSet presAssocID="{C30D6A47-159A-4872-A52D-53E4508CB504}" presName="bgRect" presStyleLbl="bgShp" presStyleIdx="1" presStyleCnt="2"/>
      <dgm:spPr/>
    </dgm:pt>
    <dgm:pt modelId="{1FC60DF3-4C62-4FAF-ACFE-4726AE8906E4}" type="pres">
      <dgm:prSet presAssocID="{C30D6A47-159A-4872-A52D-53E4508CB504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C31B60A3-A524-4A88-A74F-50DA2C895D91}" type="pres">
      <dgm:prSet presAssocID="{C30D6A47-159A-4872-A52D-53E4508CB504}" presName="spaceRect" presStyleCnt="0"/>
      <dgm:spPr/>
    </dgm:pt>
    <dgm:pt modelId="{E03D0A85-21D8-4F03-8DDC-81C78C41450C}" type="pres">
      <dgm:prSet presAssocID="{C30D6A47-159A-4872-A52D-53E4508CB504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7531C139-034B-445D-8BA1-E49B3B71DBA0}" type="presOf" srcId="{C30D6A47-159A-4872-A52D-53E4508CB504}" destId="{E03D0A85-21D8-4F03-8DDC-81C78C41450C}" srcOrd="0" destOrd="0" presId="urn:microsoft.com/office/officeart/2018/2/layout/IconVerticalSolidList"/>
    <dgm:cxn modelId="{CF29AB6C-58BF-4A03-AE24-C14685962211}" type="presOf" srcId="{7F26180B-3071-43AE-BE5F-51E17F97B573}" destId="{78A3A6DF-0446-412E-95AE-0A89E487DF92}" srcOrd="0" destOrd="0" presId="urn:microsoft.com/office/officeart/2018/2/layout/IconVerticalSolidList"/>
    <dgm:cxn modelId="{C62A8F52-FAC4-4808-ADBA-DAAB1AFAD16A}" srcId="{77BCC073-6DB6-4EB1-ABC4-03CBA5149C60}" destId="{7F26180B-3071-43AE-BE5F-51E17F97B573}" srcOrd="0" destOrd="0" parTransId="{8610A9DB-A888-4392-B4D7-62C7031B2AF7}" sibTransId="{9ACD5829-DB7E-40A1-921E-81B6E03C5EEF}"/>
    <dgm:cxn modelId="{A469BA86-01E4-49CF-A4D8-C052AF9748E6}" srcId="{77BCC073-6DB6-4EB1-ABC4-03CBA5149C60}" destId="{C30D6A47-159A-4872-A52D-53E4508CB504}" srcOrd="1" destOrd="0" parTransId="{31FE0749-D22A-4C6B-BAF2-A93340983F38}" sibTransId="{03908D45-ED7A-41F6-8BD1-6059B1DBCC5D}"/>
    <dgm:cxn modelId="{794A7AEC-514D-4146-BCDD-9636AEE815DB}" type="presOf" srcId="{77BCC073-6DB6-4EB1-ABC4-03CBA5149C60}" destId="{649FEE14-FCA4-4834-8BD7-5BE5EAF0276D}" srcOrd="0" destOrd="0" presId="urn:microsoft.com/office/officeart/2018/2/layout/IconVerticalSolidList"/>
    <dgm:cxn modelId="{1246DC14-5AF7-4002-AE21-61AD4C862BA3}" type="presParOf" srcId="{649FEE14-FCA4-4834-8BD7-5BE5EAF0276D}" destId="{80FEB2D0-7E32-4329-9AB5-2BBAAB9D3565}" srcOrd="0" destOrd="0" presId="urn:microsoft.com/office/officeart/2018/2/layout/IconVerticalSolidList"/>
    <dgm:cxn modelId="{E2EAB81C-96B1-45C8-A240-9DF06DC037AA}" type="presParOf" srcId="{80FEB2D0-7E32-4329-9AB5-2BBAAB9D3565}" destId="{6ADC27D1-32D9-4609-BD4C-4F6A8559DE08}" srcOrd="0" destOrd="0" presId="urn:microsoft.com/office/officeart/2018/2/layout/IconVerticalSolidList"/>
    <dgm:cxn modelId="{C211C54E-16EB-48F1-8FA1-6EC97565E357}" type="presParOf" srcId="{80FEB2D0-7E32-4329-9AB5-2BBAAB9D3565}" destId="{109D4781-4B92-490F-8934-7E72BCDA8786}" srcOrd="1" destOrd="0" presId="urn:microsoft.com/office/officeart/2018/2/layout/IconVerticalSolidList"/>
    <dgm:cxn modelId="{7F5C7E72-4DC8-4843-9C04-1494A0770490}" type="presParOf" srcId="{80FEB2D0-7E32-4329-9AB5-2BBAAB9D3565}" destId="{FE3E6588-B642-4D40-89A1-29FCED19A2D0}" srcOrd="2" destOrd="0" presId="urn:microsoft.com/office/officeart/2018/2/layout/IconVerticalSolidList"/>
    <dgm:cxn modelId="{CB5473D2-B695-44E3-ADAB-7B5267E45525}" type="presParOf" srcId="{80FEB2D0-7E32-4329-9AB5-2BBAAB9D3565}" destId="{78A3A6DF-0446-412E-95AE-0A89E487DF92}" srcOrd="3" destOrd="0" presId="urn:microsoft.com/office/officeart/2018/2/layout/IconVerticalSolidList"/>
    <dgm:cxn modelId="{5899B7ED-A46A-4505-874E-636CCF0DE3A2}" type="presParOf" srcId="{649FEE14-FCA4-4834-8BD7-5BE5EAF0276D}" destId="{C86CB20D-51B2-41EA-AA34-110275D2033E}" srcOrd="1" destOrd="0" presId="urn:microsoft.com/office/officeart/2018/2/layout/IconVerticalSolidList"/>
    <dgm:cxn modelId="{C3F97764-A10B-4A24-96C0-1E743F9CE33D}" type="presParOf" srcId="{649FEE14-FCA4-4834-8BD7-5BE5EAF0276D}" destId="{6D5A3DA4-3C26-46B9-B924-D2830B0BF56C}" srcOrd="2" destOrd="0" presId="urn:microsoft.com/office/officeart/2018/2/layout/IconVerticalSolidList"/>
    <dgm:cxn modelId="{C6E2A675-0D62-4E26-8A21-EB3A4846CEC9}" type="presParOf" srcId="{6D5A3DA4-3C26-46B9-B924-D2830B0BF56C}" destId="{E3B4953D-6F43-43EB-95A3-AB206EB239C3}" srcOrd="0" destOrd="0" presId="urn:microsoft.com/office/officeart/2018/2/layout/IconVerticalSolidList"/>
    <dgm:cxn modelId="{A483611F-4C96-4AF9-B21E-2AA038B39D0C}" type="presParOf" srcId="{6D5A3DA4-3C26-46B9-B924-D2830B0BF56C}" destId="{1FC60DF3-4C62-4FAF-ACFE-4726AE8906E4}" srcOrd="1" destOrd="0" presId="urn:microsoft.com/office/officeart/2018/2/layout/IconVerticalSolidList"/>
    <dgm:cxn modelId="{F84D549D-5B28-4431-B6D9-2796F93893A6}" type="presParOf" srcId="{6D5A3DA4-3C26-46B9-B924-D2830B0BF56C}" destId="{C31B60A3-A524-4A88-A74F-50DA2C895D91}" srcOrd="2" destOrd="0" presId="urn:microsoft.com/office/officeart/2018/2/layout/IconVerticalSolidList"/>
    <dgm:cxn modelId="{BBC9588F-B331-4954-A17D-AE87331EDB1F}" type="presParOf" srcId="{6D5A3DA4-3C26-46B9-B924-D2830B0BF56C}" destId="{E03D0A85-21D8-4F03-8DDC-81C78C41450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7BCC073-6DB6-4EB1-ABC4-03CBA5149C60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26180B-3071-43AE-BE5F-51E17F97B57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/>
            <a:t>Content: Highlight, Collect Highlights, Vocabulary List</a:t>
          </a:r>
        </a:p>
      </dgm:t>
    </dgm:pt>
    <dgm:pt modelId="{8610A9DB-A888-4392-B4D7-62C7031B2AF7}" type="parTrans" cxnId="{C62A8F52-FAC4-4808-ADBA-DAAB1AFAD16A}">
      <dgm:prSet/>
      <dgm:spPr/>
      <dgm:t>
        <a:bodyPr/>
        <a:lstStyle/>
        <a:p>
          <a:endParaRPr lang="en-US"/>
        </a:p>
      </dgm:t>
    </dgm:pt>
    <dgm:pt modelId="{9ACD5829-DB7E-40A1-921E-81B6E03C5EEF}" type="sibTrans" cxnId="{C62A8F52-FAC4-4808-ADBA-DAAB1AFAD16A}">
      <dgm:prSet/>
      <dgm:spPr/>
      <dgm:t>
        <a:bodyPr/>
        <a:lstStyle/>
        <a:p>
          <a:endParaRPr lang="en-US"/>
        </a:p>
      </dgm:t>
    </dgm:pt>
    <dgm:pt modelId="{C30D6A47-159A-4872-A52D-53E4508CB50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/>
            <a:t>Activity: Have your s</a:t>
          </a:r>
          <a:r>
            <a:rPr lang="en-GB" sz="2400" dirty="0" err="1"/>
            <a:t>tudents</a:t>
          </a:r>
          <a:r>
            <a:rPr lang="en-GB" sz="2400" dirty="0"/>
            <a:t> navigate to a website you have provided on Ancient Egypt.  Have them use these tools to create a Google Doc Vocabulary List with at least 10 new words, and a sentence/fact about each word in the Notes section</a:t>
          </a:r>
          <a:endParaRPr lang="en-US" sz="2400" b="0" dirty="0">
            <a:latin typeface="+mn-lt"/>
          </a:endParaRPr>
        </a:p>
      </dgm:t>
    </dgm:pt>
    <dgm:pt modelId="{31FE0749-D22A-4C6B-BAF2-A93340983F38}" type="parTrans" cxnId="{A469BA86-01E4-49CF-A4D8-C052AF9748E6}">
      <dgm:prSet/>
      <dgm:spPr/>
      <dgm:t>
        <a:bodyPr/>
        <a:lstStyle/>
        <a:p>
          <a:endParaRPr lang="en-US"/>
        </a:p>
      </dgm:t>
    </dgm:pt>
    <dgm:pt modelId="{03908D45-ED7A-41F6-8BD1-6059B1DBCC5D}" type="sibTrans" cxnId="{A469BA86-01E4-49CF-A4D8-C052AF9748E6}">
      <dgm:prSet/>
      <dgm:spPr/>
      <dgm:t>
        <a:bodyPr/>
        <a:lstStyle/>
        <a:p>
          <a:endParaRPr lang="en-US"/>
        </a:p>
      </dgm:t>
    </dgm:pt>
    <dgm:pt modelId="{649FEE14-FCA4-4834-8BD7-5BE5EAF0276D}" type="pres">
      <dgm:prSet presAssocID="{77BCC073-6DB6-4EB1-ABC4-03CBA5149C60}" presName="root" presStyleCnt="0">
        <dgm:presLayoutVars>
          <dgm:dir/>
          <dgm:resizeHandles val="exact"/>
        </dgm:presLayoutVars>
      </dgm:prSet>
      <dgm:spPr/>
    </dgm:pt>
    <dgm:pt modelId="{80FEB2D0-7E32-4329-9AB5-2BBAAB9D3565}" type="pres">
      <dgm:prSet presAssocID="{7F26180B-3071-43AE-BE5F-51E17F97B573}" presName="compNode" presStyleCnt="0"/>
      <dgm:spPr/>
    </dgm:pt>
    <dgm:pt modelId="{6ADC27D1-32D9-4609-BD4C-4F6A8559DE08}" type="pres">
      <dgm:prSet presAssocID="{7F26180B-3071-43AE-BE5F-51E17F97B573}" presName="bgRect" presStyleLbl="bgShp" presStyleIdx="0" presStyleCnt="2"/>
      <dgm:spPr/>
    </dgm:pt>
    <dgm:pt modelId="{109D4781-4B92-490F-8934-7E72BCDA8786}" type="pres">
      <dgm:prSet presAssocID="{7F26180B-3071-43AE-BE5F-51E17F97B573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ubtitles"/>
        </a:ext>
      </dgm:extLst>
    </dgm:pt>
    <dgm:pt modelId="{FE3E6588-B642-4D40-89A1-29FCED19A2D0}" type="pres">
      <dgm:prSet presAssocID="{7F26180B-3071-43AE-BE5F-51E17F97B573}" presName="spaceRect" presStyleCnt="0"/>
      <dgm:spPr/>
    </dgm:pt>
    <dgm:pt modelId="{78A3A6DF-0446-412E-95AE-0A89E487DF92}" type="pres">
      <dgm:prSet presAssocID="{7F26180B-3071-43AE-BE5F-51E17F97B573}" presName="parTx" presStyleLbl="revTx" presStyleIdx="0" presStyleCnt="2">
        <dgm:presLayoutVars>
          <dgm:chMax val="0"/>
          <dgm:chPref val="0"/>
        </dgm:presLayoutVars>
      </dgm:prSet>
      <dgm:spPr/>
    </dgm:pt>
    <dgm:pt modelId="{C86CB20D-51B2-41EA-AA34-110275D2033E}" type="pres">
      <dgm:prSet presAssocID="{9ACD5829-DB7E-40A1-921E-81B6E03C5EEF}" presName="sibTrans" presStyleCnt="0"/>
      <dgm:spPr/>
    </dgm:pt>
    <dgm:pt modelId="{6D5A3DA4-3C26-46B9-B924-D2830B0BF56C}" type="pres">
      <dgm:prSet presAssocID="{C30D6A47-159A-4872-A52D-53E4508CB504}" presName="compNode" presStyleCnt="0"/>
      <dgm:spPr/>
    </dgm:pt>
    <dgm:pt modelId="{E3B4953D-6F43-43EB-95A3-AB206EB239C3}" type="pres">
      <dgm:prSet presAssocID="{C30D6A47-159A-4872-A52D-53E4508CB504}" presName="bgRect" presStyleLbl="bgShp" presStyleIdx="1" presStyleCnt="2"/>
      <dgm:spPr/>
    </dgm:pt>
    <dgm:pt modelId="{1FC60DF3-4C62-4FAF-ACFE-4726AE8906E4}" type="pres">
      <dgm:prSet presAssocID="{C30D6A47-159A-4872-A52D-53E4508CB504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C31B60A3-A524-4A88-A74F-50DA2C895D91}" type="pres">
      <dgm:prSet presAssocID="{C30D6A47-159A-4872-A52D-53E4508CB504}" presName="spaceRect" presStyleCnt="0"/>
      <dgm:spPr/>
    </dgm:pt>
    <dgm:pt modelId="{E03D0A85-21D8-4F03-8DDC-81C78C41450C}" type="pres">
      <dgm:prSet presAssocID="{C30D6A47-159A-4872-A52D-53E4508CB504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7531C139-034B-445D-8BA1-E49B3B71DBA0}" type="presOf" srcId="{C30D6A47-159A-4872-A52D-53E4508CB504}" destId="{E03D0A85-21D8-4F03-8DDC-81C78C41450C}" srcOrd="0" destOrd="0" presId="urn:microsoft.com/office/officeart/2018/2/layout/IconVerticalSolidList"/>
    <dgm:cxn modelId="{CF29AB6C-58BF-4A03-AE24-C14685962211}" type="presOf" srcId="{7F26180B-3071-43AE-BE5F-51E17F97B573}" destId="{78A3A6DF-0446-412E-95AE-0A89E487DF92}" srcOrd="0" destOrd="0" presId="urn:microsoft.com/office/officeart/2018/2/layout/IconVerticalSolidList"/>
    <dgm:cxn modelId="{C62A8F52-FAC4-4808-ADBA-DAAB1AFAD16A}" srcId="{77BCC073-6DB6-4EB1-ABC4-03CBA5149C60}" destId="{7F26180B-3071-43AE-BE5F-51E17F97B573}" srcOrd="0" destOrd="0" parTransId="{8610A9DB-A888-4392-B4D7-62C7031B2AF7}" sibTransId="{9ACD5829-DB7E-40A1-921E-81B6E03C5EEF}"/>
    <dgm:cxn modelId="{A469BA86-01E4-49CF-A4D8-C052AF9748E6}" srcId="{77BCC073-6DB6-4EB1-ABC4-03CBA5149C60}" destId="{C30D6A47-159A-4872-A52D-53E4508CB504}" srcOrd="1" destOrd="0" parTransId="{31FE0749-D22A-4C6B-BAF2-A93340983F38}" sibTransId="{03908D45-ED7A-41F6-8BD1-6059B1DBCC5D}"/>
    <dgm:cxn modelId="{794A7AEC-514D-4146-BCDD-9636AEE815DB}" type="presOf" srcId="{77BCC073-6DB6-4EB1-ABC4-03CBA5149C60}" destId="{649FEE14-FCA4-4834-8BD7-5BE5EAF0276D}" srcOrd="0" destOrd="0" presId="urn:microsoft.com/office/officeart/2018/2/layout/IconVerticalSolidList"/>
    <dgm:cxn modelId="{1246DC14-5AF7-4002-AE21-61AD4C862BA3}" type="presParOf" srcId="{649FEE14-FCA4-4834-8BD7-5BE5EAF0276D}" destId="{80FEB2D0-7E32-4329-9AB5-2BBAAB9D3565}" srcOrd="0" destOrd="0" presId="urn:microsoft.com/office/officeart/2018/2/layout/IconVerticalSolidList"/>
    <dgm:cxn modelId="{E2EAB81C-96B1-45C8-A240-9DF06DC037AA}" type="presParOf" srcId="{80FEB2D0-7E32-4329-9AB5-2BBAAB9D3565}" destId="{6ADC27D1-32D9-4609-BD4C-4F6A8559DE08}" srcOrd="0" destOrd="0" presId="urn:microsoft.com/office/officeart/2018/2/layout/IconVerticalSolidList"/>
    <dgm:cxn modelId="{C211C54E-16EB-48F1-8FA1-6EC97565E357}" type="presParOf" srcId="{80FEB2D0-7E32-4329-9AB5-2BBAAB9D3565}" destId="{109D4781-4B92-490F-8934-7E72BCDA8786}" srcOrd="1" destOrd="0" presId="urn:microsoft.com/office/officeart/2018/2/layout/IconVerticalSolidList"/>
    <dgm:cxn modelId="{7F5C7E72-4DC8-4843-9C04-1494A0770490}" type="presParOf" srcId="{80FEB2D0-7E32-4329-9AB5-2BBAAB9D3565}" destId="{FE3E6588-B642-4D40-89A1-29FCED19A2D0}" srcOrd="2" destOrd="0" presId="urn:microsoft.com/office/officeart/2018/2/layout/IconVerticalSolidList"/>
    <dgm:cxn modelId="{CB5473D2-B695-44E3-ADAB-7B5267E45525}" type="presParOf" srcId="{80FEB2D0-7E32-4329-9AB5-2BBAAB9D3565}" destId="{78A3A6DF-0446-412E-95AE-0A89E487DF92}" srcOrd="3" destOrd="0" presId="urn:microsoft.com/office/officeart/2018/2/layout/IconVerticalSolidList"/>
    <dgm:cxn modelId="{5899B7ED-A46A-4505-874E-636CCF0DE3A2}" type="presParOf" srcId="{649FEE14-FCA4-4834-8BD7-5BE5EAF0276D}" destId="{C86CB20D-51B2-41EA-AA34-110275D2033E}" srcOrd="1" destOrd="0" presId="urn:microsoft.com/office/officeart/2018/2/layout/IconVerticalSolidList"/>
    <dgm:cxn modelId="{C3F97764-A10B-4A24-96C0-1E743F9CE33D}" type="presParOf" srcId="{649FEE14-FCA4-4834-8BD7-5BE5EAF0276D}" destId="{6D5A3DA4-3C26-46B9-B924-D2830B0BF56C}" srcOrd="2" destOrd="0" presId="urn:microsoft.com/office/officeart/2018/2/layout/IconVerticalSolidList"/>
    <dgm:cxn modelId="{C6E2A675-0D62-4E26-8A21-EB3A4846CEC9}" type="presParOf" srcId="{6D5A3DA4-3C26-46B9-B924-D2830B0BF56C}" destId="{E3B4953D-6F43-43EB-95A3-AB206EB239C3}" srcOrd="0" destOrd="0" presId="urn:microsoft.com/office/officeart/2018/2/layout/IconVerticalSolidList"/>
    <dgm:cxn modelId="{A483611F-4C96-4AF9-B21E-2AA038B39D0C}" type="presParOf" srcId="{6D5A3DA4-3C26-46B9-B924-D2830B0BF56C}" destId="{1FC60DF3-4C62-4FAF-ACFE-4726AE8906E4}" srcOrd="1" destOrd="0" presId="urn:microsoft.com/office/officeart/2018/2/layout/IconVerticalSolidList"/>
    <dgm:cxn modelId="{F84D549D-5B28-4431-B6D9-2796F93893A6}" type="presParOf" srcId="{6D5A3DA4-3C26-46B9-B924-D2830B0BF56C}" destId="{C31B60A3-A524-4A88-A74F-50DA2C895D91}" srcOrd="2" destOrd="0" presId="urn:microsoft.com/office/officeart/2018/2/layout/IconVerticalSolidList"/>
    <dgm:cxn modelId="{BBC9588F-B331-4954-A17D-AE87331EDB1F}" type="presParOf" srcId="{6D5A3DA4-3C26-46B9-B924-D2830B0BF56C}" destId="{E03D0A85-21D8-4F03-8DDC-81C78C41450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7BCC073-6DB6-4EB1-ABC4-03CBA5149C60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26180B-3071-43AE-BE5F-51E17F97B57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/>
            <a:t>Content: Highlight, Collect Highlights, Vocabulary List</a:t>
          </a:r>
        </a:p>
      </dgm:t>
    </dgm:pt>
    <dgm:pt modelId="{8610A9DB-A888-4392-B4D7-62C7031B2AF7}" type="parTrans" cxnId="{C62A8F52-FAC4-4808-ADBA-DAAB1AFAD16A}">
      <dgm:prSet/>
      <dgm:spPr/>
      <dgm:t>
        <a:bodyPr/>
        <a:lstStyle/>
        <a:p>
          <a:endParaRPr lang="en-US"/>
        </a:p>
      </dgm:t>
    </dgm:pt>
    <dgm:pt modelId="{9ACD5829-DB7E-40A1-921E-81B6E03C5EEF}" type="sibTrans" cxnId="{C62A8F52-FAC4-4808-ADBA-DAAB1AFAD16A}">
      <dgm:prSet/>
      <dgm:spPr/>
      <dgm:t>
        <a:bodyPr/>
        <a:lstStyle/>
        <a:p>
          <a:endParaRPr lang="en-US"/>
        </a:p>
      </dgm:t>
    </dgm:pt>
    <dgm:pt modelId="{C30D6A47-159A-4872-A52D-53E4508CB50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b="0" dirty="0">
              <a:latin typeface="+mn-lt"/>
            </a:rPr>
            <a:t>These tools may be considered when working with students that need support in: </a:t>
          </a:r>
          <a:r>
            <a:rPr lang="en-US" sz="2400" dirty="0">
              <a:latin typeface="Calibri Light" panose="020F0302020204030204"/>
            </a:rPr>
            <a:t>Research skills, visually organizing new content or vocabulary, organizational skills, ELL students, note taking skills, executive functioning</a:t>
          </a:r>
          <a:endParaRPr lang="en-US" sz="2400" b="0" dirty="0">
            <a:latin typeface="+mn-lt"/>
          </a:endParaRPr>
        </a:p>
      </dgm:t>
    </dgm:pt>
    <dgm:pt modelId="{31FE0749-D22A-4C6B-BAF2-A93340983F38}" type="parTrans" cxnId="{A469BA86-01E4-49CF-A4D8-C052AF9748E6}">
      <dgm:prSet/>
      <dgm:spPr/>
      <dgm:t>
        <a:bodyPr/>
        <a:lstStyle/>
        <a:p>
          <a:endParaRPr lang="en-US"/>
        </a:p>
      </dgm:t>
    </dgm:pt>
    <dgm:pt modelId="{03908D45-ED7A-41F6-8BD1-6059B1DBCC5D}" type="sibTrans" cxnId="{A469BA86-01E4-49CF-A4D8-C052AF9748E6}">
      <dgm:prSet/>
      <dgm:spPr/>
      <dgm:t>
        <a:bodyPr/>
        <a:lstStyle/>
        <a:p>
          <a:endParaRPr lang="en-US"/>
        </a:p>
      </dgm:t>
    </dgm:pt>
    <dgm:pt modelId="{649FEE14-FCA4-4834-8BD7-5BE5EAF0276D}" type="pres">
      <dgm:prSet presAssocID="{77BCC073-6DB6-4EB1-ABC4-03CBA5149C60}" presName="root" presStyleCnt="0">
        <dgm:presLayoutVars>
          <dgm:dir/>
          <dgm:resizeHandles val="exact"/>
        </dgm:presLayoutVars>
      </dgm:prSet>
      <dgm:spPr/>
    </dgm:pt>
    <dgm:pt modelId="{80FEB2D0-7E32-4329-9AB5-2BBAAB9D3565}" type="pres">
      <dgm:prSet presAssocID="{7F26180B-3071-43AE-BE5F-51E17F97B573}" presName="compNode" presStyleCnt="0"/>
      <dgm:spPr/>
    </dgm:pt>
    <dgm:pt modelId="{6ADC27D1-32D9-4609-BD4C-4F6A8559DE08}" type="pres">
      <dgm:prSet presAssocID="{7F26180B-3071-43AE-BE5F-51E17F97B573}" presName="bgRect" presStyleLbl="bgShp" presStyleIdx="0" presStyleCnt="2"/>
      <dgm:spPr/>
    </dgm:pt>
    <dgm:pt modelId="{109D4781-4B92-490F-8934-7E72BCDA8786}" type="pres">
      <dgm:prSet presAssocID="{7F26180B-3071-43AE-BE5F-51E17F97B573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ubtitles"/>
        </a:ext>
      </dgm:extLst>
    </dgm:pt>
    <dgm:pt modelId="{FE3E6588-B642-4D40-89A1-29FCED19A2D0}" type="pres">
      <dgm:prSet presAssocID="{7F26180B-3071-43AE-BE5F-51E17F97B573}" presName="spaceRect" presStyleCnt="0"/>
      <dgm:spPr/>
    </dgm:pt>
    <dgm:pt modelId="{78A3A6DF-0446-412E-95AE-0A89E487DF92}" type="pres">
      <dgm:prSet presAssocID="{7F26180B-3071-43AE-BE5F-51E17F97B573}" presName="parTx" presStyleLbl="revTx" presStyleIdx="0" presStyleCnt="2">
        <dgm:presLayoutVars>
          <dgm:chMax val="0"/>
          <dgm:chPref val="0"/>
        </dgm:presLayoutVars>
      </dgm:prSet>
      <dgm:spPr/>
    </dgm:pt>
    <dgm:pt modelId="{C86CB20D-51B2-41EA-AA34-110275D2033E}" type="pres">
      <dgm:prSet presAssocID="{9ACD5829-DB7E-40A1-921E-81B6E03C5EEF}" presName="sibTrans" presStyleCnt="0"/>
      <dgm:spPr/>
    </dgm:pt>
    <dgm:pt modelId="{6D5A3DA4-3C26-46B9-B924-D2830B0BF56C}" type="pres">
      <dgm:prSet presAssocID="{C30D6A47-159A-4872-A52D-53E4508CB504}" presName="compNode" presStyleCnt="0"/>
      <dgm:spPr/>
    </dgm:pt>
    <dgm:pt modelId="{E3B4953D-6F43-43EB-95A3-AB206EB239C3}" type="pres">
      <dgm:prSet presAssocID="{C30D6A47-159A-4872-A52D-53E4508CB504}" presName="bgRect" presStyleLbl="bgShp" presStyleIdx="1" presStyleCnt="2"/>
      <dgm:spPr/>
    </dgm:pt>
    <dgm:pt modelId="{1FC60DF3-4C62-4FAF-ACFE-4726AE8906E4}" type="pres">
      <dgm:prSet presAssocID="{C30D6A47-159A-4872-A52D-53E4508CB504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C31B60A3-A524-4A88-A74F-50DA2C895D91}" type="pres">
      <dgm:prSet presAssocID="{C30D6A47-159A-4872-A52D-53E4508CB504}" presName="spaceRect" presStyleCnt="0"/>
      <dgm:spPr/>
    </dgm:pt>
    <dgm:pt modelId="{E03D0A85-21D8-4F03-8DDC-81C78C41450C}" type="pres">
      <dgm:prSet presAssocID="{C30D6A47-159A-4872-A52D-53E4508CB504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7531C139-034B-445D-8BA1-E49B3B71DBA0}" type="presOf" srcId="{C30D6A47-159A-4872-A52D-53E4508CB504}" destId="{E03D0A85-21D8-4F03-8DDC-81C78C41450C}" srcOrd="0" destOrd="0" presId="urn:microsoft.com/office/officeart/2018/2/layout/IconVerticalSolidList"/>
    <dgm:cxn modelId="{CF29AB6C-58BF-4A03-AE24-C14685962211}" type="presOf" srcId="{7F26180B-3071-43AE-BE5F-51E17F97B573}" destId="{78A3A6DF-0446-412E-95AE-0A89E487DF92}" srcOrd="0" destOrd="0" presId="urn:microsoft.com/office/officeart/2018/2/layout/IconVerticalSolidList"/>
    <dgm:cxn modelId="{C62A8F52-FAC4-4808-ADBA-DAAB1AFAD16A}" srcId="{77BCC073-6DB6-4EB1-ABC4-03CBA5149C60}" destId="{7F26180B-3071-43AE-BE5F-51E17F97B573}" srcOrd="0" destOrd="0" parTransId="{8610A9DB-A888-4392-B4D7-62C7031B2AF7}" sibTransId="{9ACD5829-DB7E-40A1-921E-81B6E03C5EEF}"/>
    <dgm:cxn modelId="{A469BA86-01E4-49CF-A4D8-C052AF9748E6}" srcId="{77BCC073-6DB6-4EB1-ABC4-03CBA5149C60}" destId="{C30D6A47-159A-4872-A52D-53E4508CB504}" srcOrd="1" destOrd="0" parTransId="{31FE0749-D22A-4C6B-BAF2-A93340983F38}" sibTransId="{03908D45-ED7A-41F6-8BD1-6059B1DBCC5D}"/>
    <dgm:cxn modelId="{794A7AEC-514D-4146-BCDD-9636AEE815DB}" type="presOf" srcId="{77BCC073-6DB6-4EB1-ABC4-03CBA5149C60}" destId="{649FEE14-FCA4-4834-8BD7-5BE5EAF0276D}" srcOrd="0" destOrd="0" presId="urn:microsoft.com/office/officeart/2018/2/layout/IconVerticalSolidList"/>
    <dgm:cxn modelId="{1246DC14-5AF7-4002-AE21-61AD4C862BA3}" type="presParOf" srcId="{649FEE14-FCA4-4834-8BD7-5BE5EAF0276D}" destId="{80FEB2D0-7E32-4329-9AB5-2BBAAB9D3565}" srcOrd="0" destOrd="0" presId="urn:microsoft.com/office/officeart/2018/2/layout/IconVerticalSolidList"/>
    <dgm:cxn modelId="{E2EAB81C-96B1-45C8-A240-9DF06DC037AA}" type="presParOf" srcId="{80FEB2D0-7E32-4329-9AB5-2BBAAB9D3565}" destId="{6ADC27D1-32D9-4609-BD4C-4F6A8559DE08}" srcOrd="0" destOrd="0" presId="urn:microsoft.com/office/officeart/2018/2/layout/IconVerticalSolidList"/>
    <dgm:cxn modelId="{C211C54E-16EB-48F1-8FA1-6EC97565E357}" type="presParOf" srcId="{80FEB2D0-7E32-4329-9AB5-2BBAAB9D3565}" destId="{109D4781-4B92-490F-8934-7E72BCDA8786}" srcOrd="1" destOrd="0" presId="urn:microsoft.com/office/officeart/2018/2/layout/IconVerticalSolidList"/>
    <dgm:cxn modelId="{7F5C7E72-4DC8-4843-9C04-1494A0770490}" type="presParOf" srcId="{80FEB2D0-7E32-4329-9AB5-2BBAAB9D3565}" destId="{FE3E6588-B642-4D40-89A1-29FCED19A2D0}" srcOrd="2" destOrd="0" presId="urn:microsoft.com/office/officeart/2018/2/layout/IconVerticalSolidList"/>
    <dgm:cxn modelId="{CB5473D2-B695-44E3-ADAB-7B5267E45525}" type="presParOf" srcId="{80FEB2D0-7E32-4329-9AB5-2BBAAB9D3565}" destId="{78A3A6DF-0446-412E-95AE-0A89E487DF92}" srcOrd="3" destOrd="0" presId="urn:microsoft.com/office/officeart/2018/2/layout/IconVerticalSolidList"/>
    <dgm:cxn modelId="{5899B7ED-A46A-4505-874E-636CCF0DE3A2}" type="presParOf" srcId="{649FEE14-FCA4-4834-8BD7-5BE5EAF0276D}" destId="{C86CB20D-51B2-41EA-AA34-110275D2033E}" srcOrd="1" destOrd="0" presId="urn:microsoft.com/office/officeart/2018/2/layout/IconVerticalSolidList"/>
    <dgm:cxn modelId="{C3F97764-A10B-4A24-96C0-1E743F9CE33D}" type="presParOf" srcId="{649FEE14-FCA4-4834-8BD7-5BE5EAF0276D}" destId="{6D5A3DA4-3C26-46B9-B924-D2830B0BF56C}" srcOrd="2" destOrd="0" presId="urn:microsoft.com/office/officeart/2018/2/layout/IconVerticalSolidList"/>
    <dgm:cxn modelId="{C6E2A675-0D62-4E26-8A21-EB3A4846CEC9}" type="presParOf" srcId="{6D5A3DA4-3C26-46B9-B924-D2830B0BF56C}" destId="{E3B4953D-6F43-43EB-95A3-AB206EB239C3}" srcOrd="0" destOrd="0" presId="urn:microsoft.com/office/officeart/2018/2/layout/IconVerticalSolidList"/>
    <dgm:cxn modelId="{A483611F-4C96-4AF9-B21E-2AA038B39D0C}" type="presParOf" srcId="{6D5A3DA4-3C26-46B9-B924-D2830B0BF56C}" destId="{1FC60DF3-4C62-4FAF-ACFE-4726AE8906E4}" srcOrd="1" destOrd="0" presId="urn:microsoft.com/office/officeart/2018/2/layout/IconVerticalSolidList"/>
    <dgm:cxn modelId="{F84D549D-5B28-4431-B6D9-2796F93893A6}" type="presParOf" srcId="{6D5A3DA4-3C26-46B9-B924-D2830B0BF56C}" destId="{C31B60A3-A524-4A88-A74F-50DA2C895D91}" srcOrd="2" destOrd="0" presId="urn:microsoft.com/office/officeart/2018/2/layout/IconVerticalSolidList"/>
    <dgm:cxn modelId="{BBC9588F-B331-4954-A17D-AE87331EDB1F}" type="presParOf" srcId="{6D5A3DA4-3C26-46B9-B924-D2830B0BF56C}" destId="{E03D0A85-21D8-4F03-8DDC-81C78C41450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7BCC073-6DB6-4EB1-ABC4-03CBA5149C60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26180B-3071-43AE-BE5F-51E17F97B57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/>
            <a:t>Content: Translator, Simplify, and Screen Mask</a:t>
          </a:r>
        </a:p>
      </dgm:t>
    </dgm:pt>
    <dgm:pt modelId="{8610A9DB-A888-4392-B4D7-62C7031B2AF7}" type="parTrans" cxnId="{C62A8F52-FAC4-4808-ADBA-DAAB1AFAD16A}">
      <dgm:prSet/>
      <dgm:spPr/>
      <dgm:t>
        <a:bodyPr/>
        <a:lstStyle/>
        <a:p>
          <a:endParaRPr lang="en-US"/>
        </a:p>
      </dgm:t>
    </dgm:pt>
    <dgm:pt modelId="{9ACD5829-DB7E-40A1-921E-81B6E03C5EEF}" type="sibTrans" cxnId="{C62A8F52-FAC4-4808-ADBA-DAAB1AFAD16A}">
      <dgm:prSet/>
      <dgm:spPr/>
      <dgm:t>
        <a:bodyPr/>
        <a:lstStyle/>
        <a:p>
          <a:endParaRPr lang="en-US"/>
        </a:p>
      </dgm:t>
    </dgm:pt>
    <dgm:pt modelId="{C30D6A47-159A-4872-A52D-53E4508CB50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Activity: Have s</a:t>
          </a:r>
          <a:r>
            <a:rPr lang="en-GB" sz="2000" dirty="0" err="1"/>
            <a:t>tudents</a:t>
          </a:r>
          <a:r>
            <a:rPr lang="en-GB" sz="2000" dirty="0"/>
            <a:t> access a web article, current events or an article of their own choice. Simplify, use Screen Mask to read and really focus on each line. Then choose 5 most important words in the entire article. Translate each of these 5 words into another language (their choice). Highlight, make a Vocabulary list, and in Notes column put the translation in another language.</a:t>
          </a:r>
          <a:endParaRPr lang="en-US" sz="2000" b="0" dirty="0">
            <a:latin typeface="+mn-lt"/>
          </a:endParaRPr>
        </a:p>
      </dgm:t>
    </dgm:pt>
    <dgm:pt modelId="{31FE0749-D22A-4C6B-BAF2-A93340983F38}" type="parTrans" cxnId="{A469BA86-01E4-49CF-A4D8-C052AF9748E6}">
      <dgm:prSet/>
      <dgm:spPr/>
      <dgm:t>
        <a:bodyPr/>
        <a:lstStyle/>
        <a:p>
          <a:endParaRPr lang="en-US"/>
        </a:p>
      </dgm:t>
    </dgm:pt>
    <dgm:pt modelId="{03908D45-ED7A-41F6-8BD1-6059B1DBCC5D}" type="sibTrans" cxnId="{A469BA86-01E4-49CF-A4D8-C052AF9748E6}">
      <dgm:prSet/>
      <dgm:spPr/>
      <dgm:t>
        <a:bodyPr/>
        <a:lstStyle/>
        <a:p>
          <a:endParaRPr lang="en-US"/>
        </a:p>
      </dgm:t>
    </dgm:pt>
    <dgm:pt modelId="{649FEE14-FCA4-4834-8BD7-5BE5EAF0276D}" type="pres">
      <dgm:prSet presAssocID="{77BCC073-6DB6-4EB1-ABC4-03CBA5149C60}" presName="root" presStyleCnt="0">
        <dgm:presLayoutVars>
          <dgm:dir/>
          <dgm:resizeHandles val="exact"/>
        </dgm:presLayoutVars>
      </dgm:prSet>
      <dgm:spPr/>
    </dgm:pt>
    <dgm:pt modelId="{80FEB2D0-7E32-4329-9AB5-2BBAAB9D3565}" type="pres">
      <dgm:prSet presAssocID="{7F26180B-3071-43AE-BE5F-51E17F97B573}" presName="compNode" presStyleCnt="0"/>
      <dgm:spPr/>
    </dgm:pt>
    <dgm:pt modelId="{6ADC27D1-32D9-4609-BD4C-4F6A8559DE08}" type="pres">
      <dgm:prSet presAssocID="{7F26180B-3071-43AE-BE5F-51E17F97B573}" presName="bgRect" presStyleLbl="bgShp" presStyleIdx="0" presStyleCnt="2"/>
      <dgm:spPr/>
    </dgm:pt>
    <dgm:pt modelId="{109D4781-4B92-490F-8934-7E72BCDA8786}" type="pres">
      <dgm:prSet presAssocID="{7F26180B-3071-43AE-BE5F-51E17F97B573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ubtitles"/>
        </a:ext>
      </dgm:extLst>
    </dgm:pt>
    <dgm:pt modelId="{FE3E6588-B642-4D40-89A1-29FCED19A2D0}" type="pres">
      <dgm:prSet presAssocID="{7F26180B-3071-43AE-BE5F-51E17F97B573}" presName="spaceRect" presStyleCnt="0"/>
      <dgm:spPr/>
    </dgm:pt>
    <dgm:pt modelId="{78A3A6DF-0446-412E-95AE-0A89E487DF92}" type="pres">
      <dgm:prSet presAssocID="{7F26180B-3071-43AE-BE5F-51E17F97B573}" presName="parTx" presStyleLbl="revTx" presStyleIdx="0" presStyleCnt="2">
        <dgm:presLayoutVars>
          <dgm:chMax val="0"/>
          <dgm:chPref val="0"/>
        </dgm:presLayoutVars>
      </dgm:prSet>
      <dgm:spPr/>
    </dgm:pt>
    <dgm:pt modelId="{C86CB20D-51B2-41EA-AA34-110275D2033E}" type="pres">
      <dgm:prSet presAssocID="{9ACD5829-DB7E-40A1-921E-81B6E03C5EEF}" presName="sibTrans" presStyleCnt="0"/>
      <dgm:spPr/>
    </dgm:pt>
    <dgm:pt modelId="{6D5A3DA4-3C26-46B9-B924-D2830B0BF56C}" type="pres">
      <dgm:prSet presAssocID="{C30D6A47-159A-4872-A52D-53E4508CB504}" presName="compNode" presStyleCnt="0"/>
      <dgm:spPr/>
    </dgm:pt>
    <dgm:pt modelId="{E3B4953D-6F43-43EB-95A3-AB206EB239C3}" type="pres">
      <dgm:prSet presAssocID="{C30D6A47-159A-4872-A52D-53E4508CB504}" presName="bgRect" presStyleLbl="bgShp" presStyleIdx="1" presStyleCnt="2"/>
      <dgm:spPr/>
    </dgm:pt>
    <dgm:pt modelId="{1FC60DF3-4C62-4FAF-ACFE-4726AE8906E4}" type="pres">
      <dgm:prSet presAssocID="{C30D6A47-159A-4872-A52D-53E4508CB504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C31B60A3-A524-4A88-A74F-50DA2C895D91}" type="pres">
      <dgm:prSet presAssocID="{C30D6A47-159A-4872-A52D-53E4508CB504}" presName="spaceRect" presStyleCnt="0"/>
      <dgm:spPr/>
    </dgm:pt>
    <dgm:pt modelId="{E03D0A85-21D8-4F03-8DDC-81C78C41450C}" type="pres">
      <dgm:prSet presAssocID="{C30D6A47-159A-4872-A52D-53E4508CB504}" presName="parTx" presStyleLbl="revTx" presStyleIdx="1" presStyleCnt="2" custLinFactNeighborX="-2351" custLinFactNeighborY="-9925">
        <dgm:presLayoutVars>
          <dgm:chMax val="0"/>
          <dgm:chPref val="0"/>
        </dgm:presLayoutVars>
      </dgm:prSet>
      <dgm:spPr/>
    </dgm:pt>
  </dgm:ptLst>
  <dgm:cxnLst>
    <dgm:cxn modelId="{7531C139-034B-445D-8BA1-E49B3B71DBA0}" type="presOf" srcId="{C30D6A47-159A-4872-A52D-53E4508CB504}" destId="{E03D0A85-21D8-4F03-8DDC-81C78C41450C}" srcOrd="0" destOrd="0" presId="urn:microsoft.com/office/officeart/2018/2/layout/IconVerticalSolidList"/>
    <dgm:cxn modelId="{CF29AB6C-58BF-4A03-AE24-C14685962211}" type="presOf" srcId="{7F26180B-3071-43AE-BE5F-51E17F97B573}" destId="{78A3A6DF-0446-412E-95AE-0A89E487DF92}" srcOrd="0" destOrd="0" presId="urn:microsoft.com/office/officeart/2018/2/layout/IconVerticalSolidList"/>
    <dgm:cxn modelId="{C62A8F52-FAC4-4808-ADBA-DAAB1AFAD16A}" srcId="{77BCC073-6DB6-4EB1-ABC4-03CBA5149C60}" destId="{7F26180B-3071-43AE-BE5F-51E17F97B573}" srcOrd="0" destOrd="0" parTransId="{8610A9DB-A888-4392-B4D7-62C7031B2AF7}" sibTransId="{9ACD5829-DB7E-40A1-921E-81B6E03C5EEF}"/>
    <dgm:cxn modelId="{A469BA86-01E4-49CF-A4D8-C052AF9748E6}" srcId="{77BCC073-6DB6-4EB1-ABC4-03CBA5149C60}" destId="{C30D6A47-159A-4872-A52D-53E4508CB504}" srcOrd="1" destOrd="0" parTransId="{31FE0749-D22A-4C6B-BAF2-A93340983F38}" sibTransId="{03908D45-ED7A-41F6-8BD1-6059B1DBCC5D}"/>
    <dgm:cxn modelId="{794A7AEC-514D-4146-BCDD-9636AEE815DB}" type="presOf" srcId="{77BCC073-6DB6-4EB1-ABC4-03CBA5149C60}" destId="{649FEE14-FCA4-4834-8BD7-5BE5EAF0276D}" srcOrd="0" destOrd="0" presId="urn:microsoft.com/office/officeart/2018/2/layout/IconVerticalSolidList"/>
    <dgm:cxn modelId="{1246DC14-5AF7-4002-AE21-61AD4C862BA3}" type="presParOf" srcId="{649FEE14-FCA4-4834-8BD7-5BE5EAF0276D}" destId="{80FEB2D0-7E32-4329-9AB5-2BBAAB9D3565}" srcOrd="0" destOrd="0" presId="urn:microsoft.com/office/officeart/2018/2/layout/IconVerticalSolidList"/>
    <dgm:cxn modelId="{E2EAB81C-96B1-45C8-A240-9DF06DC037AA}" type="presParOf" srcId="{80FEB2D0-7E32-4329-9AB5-2BBAAB9D3565}" destId="{6ADC27D1-32D9-4609-BD4C-4F6A8559DE08}" srcOrd="0" destOrd="0" presId="urn:microsoft.com/office/officeart/2018/2/layout/IconVerticalSolidList"/>
    <dgm:cxn modelId="{C211C54E-16EB-48F1-8FA1-6EC97565E357}" type="presParOf" srcId="{80FEB2D0-7E32-4329-9AB5-2BBAAB9D3565}" destId="{109D4781-4B92-490F-8934-7E72BCDA8786}" srcOrd="1" destOrd="0" presId="urn:microsoft.com/office/officeart/2018/2/layout/IconVerticalSolidList"/>
    <dgm:cxn modelId="{7F5C7E72-4DC8-4843-9C04-1494A0770490}" type="presParOf" srcId="{80FEB2D0-7E32-4329-9AB5-2BBAAB9D3565}" destId="{FE3E6588-B642-4D40-89A1-29FCED19A2D0}" srcOrd="2" destOrd="0" presId="urn:microsoft.com/office/officeart/2018/2/layout/IconVerticalSolidList"/>
    <dgm:cxn modelId="{CB5473D2-B695-44E3-ADAB-7B5267E45525}" type="presParOf" srcId="{80FEB2D0-7E32-4329-9AB5-2BBAAB9D3565}" destId="{78A3A6DF-0446-412E-95AE-0A89E487DF92}" srcOrd="3" destOrd="0" presId="urn:microsoft.com/office/officeart/2018/2/layout/IconVerticalSolidList"/>
    <dgm:cxn modelId="{5899B7ED-A46A-4505-874E-636CCF0DE3A2}" type="presParOf" srcId="{649FEE14-FCA4-4834-8BD7-5BE5EAF0276D}" destId="{C86CB20D-51B2-41EA-AA34-110275D2033E}" srcOrd="1" destOrd="0" presId="urn:microsoft.com/office/officeart/2018/2/layout/IconVerticalSolidList"/>
    <dgm:cxn modelId="{C3F97764-A10B-4A24-96C0-1E743F9CE33D}" type="presParOf" srcId="{649FEE14-FCA4-4834-8BD7-5BE5EAF0276D}" destId="{6D5A3DA4-3C26-46B9-B924-D2830B0BF56C}" srcOrd="2" destOrd="0" presId="urn:microsoft.com/office/officeart/2018/2/layout/IconVerticalSolidList"/>
    <dgm:cxn modelId="{C6E2A675-0D62-4E26-8A21-EB3A4846CEC9}" type="presParOf" srcId="{6D5A3DA4-3C26-46B9-B924-D2830B0BF56C}" destId="{E3B4953D-6F43-43EB-95A3-AB206EB239C3}" srcOrd="0" destOrd="0" presId="urn:microsoft.com/office/officeart/2018/2/layout/IconVerticalSolidList"/>
    <dgm:cxn modelId="{A483611F-4C96-4AF9-B21E-2AA038B39D0C}" type="presParOf" srcId="{6D5A3DA4-3C26-46B9-B924-D2830B0BF56C}" destId="{1FC60DF3-4C62-4FAF-ACFE-4726AE8906E4}" srcOrd="1" destOrd="0" presId="urn:microsoft.com/office/officeart/2018/2/layout/IconVerticalSolidList"/>
    <dgm:cxn modelId="{F84D549D-5B28-4431-B6D9-2796F93893A6}" type="presParOf" srcId="{6D5A3DA4-3C26-46B9-B924-D2830B0BF56C}" destId="{C31B60A3-A524-4A88-A74F-50DA2C895D91}" srcOrd="2" destOrd="0" presId="urn:microsoft.com/office/officeart/2018/2/layout/IconVerticalSolidList"/>
    <dgm:cxn modelId="{BBC9588F-B331-4954-A17D-AE87331EDB1F}" type="presParOf" srcId="{6D5A3DA4-3C26-46B9-B924-D2830B0BF56C}" destId="{E03D0A85-21D8-4F03-8DDC-81C78C41450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DC27D1-32D9-4609-BD4C-4F6A8559DE08}">
      <dsp:nvSpPr>
        <dsp:cNvPr id="0" name=""/>
        <dsp:cNvSpPr/>
      </dsp:nvSpPr>
      <dsp:spPr>
        <a:xfrm>
          <a:off x="0" y="1184"/>
          <a:ext cx="10475913" cy="1937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9D4781-4B92-490F-8934-7E72BCDA8786}">
      <dsp:nvSpPr>
        <dsp:cNvPr id="0" name=""/>
        <dsp:cNvSpPr/>
      </dsp:nvSpPr>
      <dsp:spPr>
        <a:xfrm>
          <a:off x="586233" y="437225"/>
          <a:ext cx="1065879" cy="106587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A3A6DF-0446-412E-95AE-0A89E487DF92}">
      <dsp:nvSpPr>
        <dsp:cNvPr id="0" name=""/>
        <dsp:cNvSpPr/>
      </dsp:nvSpPr>
      <dsp:spPr>
        <a:xfrm>
          <a:off x="2238346" y="1184"/>
          <a:ext cx="7983662" cy="1937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101" tIns="205101" rIns="205101" bIns="205101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Content: Word Prediction, Talk &amp; Type</a:t>
          </a:r>
        </a:p>
      </dsp:txBody>
      <dsp:txXfrm>
        <a:off x="2238346" y="1184"/>
        <a:ext cx="7983662" cy="1937962"/>
      </dsp:txXfrm>
    </dsp:sp>
    <dsp:sp modelId="{E3B4953D-6F43-43EB-95A3-AB206EB239C3}">
      <dsp:nvSpPr>
        <dsp:cNvPr id="0" name=""/>
        <dsp:cNvSpPr/>
      </dsp:nvSpPr>
      <dsp:spPr>
        <a:xfrm>
          <a:off x="0" y="2189206"/>
          <a:ext cx="10475913" cy="19379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C60DF3-4C62-4FAF-ACFE-4726AE8906E4}">
      <dsp:nvSpPr>
        <dsp:cNvPr id="0" name=""/>
        <dsp:cNvSpPr/>
      </dsp:nvSpPr>
      <dsp:spPr>
        <a:xfrm>
          <a:off x="586233" y="2625247"/>
          <a:ext cx="1065879" cy="106587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3D0A85-21D8-4F03-8DDC-81C78C41450C}">
      <dsp:nvSpPr>
        <dsp:cNvPr id="0" name=""/>
        <dsp:cNvSpPr/>
      </dsp:nvSpPr>
      <dsp:spPr>
        <a:xfrm>
          <a:off x="2238346" y="2189206"/>
          <a:ext cx="7983662" cy="1937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101" tIns="205101" rIns="205101" bIns="205101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Activity:  Students complete a journal entry on Google Docs and dictate about one of the following topics:</a:t>
          </a:r>
        </a:p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What did you do this past weekend?</a:t>
          </a:r>
        </a:p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What is something you are looking forward to and why?</a:t>
          </a:r>
        </a:p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What is an activity or hobby you enjoy doing and why?</a:t>
          </a:r>
        </a:p>
      </dsp:txBody>
      <dsp:txXfrm>
        <a:off x="2238346" y="2189206"/>
        <a:ext cx="7983662" cy="193796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DC27D1-32D9-4609-BD4C-4F6A8559DE08}">
      <dsp:nvSpPr>
        <dsp:cNvPr id="0" name=""/>
        <dsp:cNvSpPr/>
      </dsp:nvSpPr>
      <dsp:spPr>
        <a:xfrm>
          <a:off x="0" y="523537"/>
          <a:ext cx="10475913" cy="123850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9D4781-4B92-490F-8934-7E72BCDA8786}">
      <dsp:nvSpPr>
        <dsp:cNvPr id="0" name=""/>
        <dsp:cNvSpPr/>
      </dsp:nvSpPr>
      <dsp:spPr>
        <a:xfrm>
          <a:off x="374648" y="949521"/>
          <a:ext cx="681178" cy="68117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A3A6DF-0446-412E-95AE-0A89E487DF92}">
      <dsp:nvSpPr>
        <dsp:cNvPr id="0" name=""/>
        <dsp:cNvSpPr/>
      </dsp:nvSpPr>
      <dsp:spPr>
        <a:xfrm>
          <a:off x="1301034" y="486480"/>
          <a:ext cx="9045438" cy="1238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75" tIns="131075" rIns="131075" bIns="131075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Content: Translator, Simplify, and Screen Mask</a:t>
          </a:r>
        </a:p>
      </dsp:txBody>
      <dsp:txXfrm>
        <a:off x="1301034" y="486480"/>
        <a:ext cx="9045438" cy="1238505"/>
      </dsp:txXfrm>
    </dsp:sp>
    <dsp:sp modelId="{E3B4953D-6F43-43EB-95A3-AB206EB239C3}">
      <dsp:nvSpPr>
        <dsp:cNvPr id="0" name=""/>
        <dsp:cNvSpPr/>
      </dsp:nvSpPr>
      <dsp:spPr>
        <a:xfrm>
          <a:off x="0" y="2218989"/>
          <a:ext cx="10475913" cy="123850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C60DF3-4C62-4FAF-ACFE-4726AE8906E4}">
      <dsp:nvSpPr>
        <dsp:cNvPr id="0" name=""/>
        <dsp:cNvSpPr/>
      </dsp:nvSpPr>
      <dsp:spPr>
        <a:xfrm>
          <a:off x="374648" y="2497653"/>
          <a:ext cx="681178" cy="68117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3D0A85-21D8-4F03-8DDC-81C78C41450C}">
      <dsp:nvSpPr>
        <dsp:cNvPr id="0" name=""/>
        <dsp:cNvSpPr/>
      </dsp:nvSpPr>
      <dsp:spPr>
        <a:xfrm>
          <a:off x="1226409" y="2190962"/>
          <a:ext cx="9045438" cy="1238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75" tIns="131075" rIns="131075" bIns="131075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These tools may be considered when working with students that need support in</a:t>
          </a:r>
          <a:r>
            <a:rPr lang="en-US" sz="2000" kern="1200" dirty="0">
              <a:latin typeface="Calibri Light" panose="020F0302020204030204"/>
            </a:rPr>
            <a:t>: ELL students, executive functioning, focusing and not being distracted, visual impairments, early readers</a:t>
          </a:r>
          <a:endParaRPr lang="en-US" sz="2000" b="0" kern="1200" dirty="0">
            <a:latin typeface="+mn-lt"/>
          </a:endParaRPr>
        </a:p>
      </dsp:txBody>
      <dsp:txXfrm>
        <a:off x="1226409" y="2190962"/>
        <a:ext cx="9045438" cy="123850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DC27D1-32D9-4609-BD4C-4F6A8559DE08}">
      <dsp:nvSpPr>
        <dsp:cNvPr id="0" name=""/>
        <dsp:cNvSpPr/>
      </dsp:nvSpPr>
      <dsp:spPr>
        <a:xfrm>
          <a:off x="0" y="670857"/>
          <a:ext cx="10475913" cy="123850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9D4781-4B92-490F-8934-7E72BCDA8786}">
      <dsp:nvSpPr>
        <dsp:cNvPr id="0" name=""/>
        <dsp:cNvSpPr/>
      </dsp:nvSpPr>
      <dsp:spPr>
        <a:xfrm>
          <a:off x="374648" y="949521"/>
          <a:ext cx="681178" cy="68117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A3A6DF-0446-412E-95AE-0A89E487DF92}">
      <dsp:nvSpPr>
        <dsp:cNvPr id="0" name=""/>
        <dsp:cNvSpPr/>
      </dsp:nvSpPr>
      <dsp:spPr>
        <a:xfrm>
          <a:off x="1430474" y="670857"/>
          <a:ext cx="9045438" cy="1238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75" tIns="131075" rIns="131075" bIns="131075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Content: </a:t>
          </a:r>
          <a:r>
            <a:rPr lang="en-US" sz="2400" kern="1200" dirty="0">
              <a:solidFill>
                <a:schemeClr val="tx1">
                  <a:lumMod val="85000"/>
                  <a:lumOff val="15000"/>
                </a:schemeClr>
              </a:solidFill>
              <a:cs typeface="Calibri Light"/>
            </a:rPr>
            <a:t>Practice Reading Aloud</a:t>
          </a:r>
          <a:endParaRPr lang="en-US" sz="2400" kern="1200" dirty="0"/>
        </a:p>
      </dsp:txBody>
      <dsp:txXfrm>
        <a:off x="1430474" y="670857"/>
        <a:ext cx="9045438" cy="1238505"/>
      </dsp:txXfrm>
    </dsp:sp>
    <dsp:sp modelId="{E3B4953D-6F43-43EB-95A3-AB206EB239C3}">
      <dsp:nvSpPr>
        <dsp:cNvPr id="0" name=""/>
        <dsp:cNvSpPr/>
      </dsp:nvSpPr>
      <dsp:spPr>
        <a:xfrm>
          <a:off x="0" y="2218989"/>
          <a:ext cx="10475913" cy="123850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C60DF3-4C62-4FAF-ACFE-4726AE8906E4}">
      <dsp:nvSpPr>
        <dsp:cNvPr id="0" name=""/>
        <dsp:cNvSpPr/>
      </dsp:nvSpPr>
      <dsp:spPr>
        <a:xfrm>
          <a:off x="374648" y="2497653"/>
          <a:ext cx="681178" cy="68117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3D0A85-21D8-4F03-8DDC-81C78C41450C}">
      <dsp:nvSpPr>
        <dsp:cNvPr id="0" name=""/>
        <dsp:cNvSpPr/>
      </dsp:nvSpPr>
      <dsp:spPr>
        <a:xfrm>
          <a:off x="1217816" y="2096068"/>
          <a:ext cx="9045438" cy="1238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75" tIns="131075" rIns="131075" bIns="131075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Activity: Navigate to an article of something the interests your student.  Have them read a paragraph aloud using the Practice Read Aloud feature and send it to the teacher's email.  </a:t>
          </a:r>
          <a:endParaRPr lang="en-US" sz="2000" b="0" kern="1200" dirty="0">
            <a:latin typeface="+mn-lt"/>
          </a:endParaRPr>
        </a:p>
      </dsp:txBody>
      <dsp:txXfrm>
        <a:off x="1217816" y="2096068"/>
        <a:ext cx="9045438" cy="123850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DC27D1-32D9-4609-BD4C-4F6A8559DE08}">
      <dsp:nvSpPr>
        <dsp:cNvPr id="0" name=""/>
        <dsp:cNvSpPr/>
      </dsp:nvSpPr>
      <dsp:spPr>
        <a:xfrm>
          <a:off x="0" y="670857"/>
          <a:ext cx="10475913" cy="123850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9D4781-4B92-490F-8934-7E72BCDA8786}">
      <dsp:nvSpPr>
        <dsp:cNvPr id="0" name=""/>
        <dsp:cNvSpPr/>
      </dsp:nvSpPr>
      <dsp:spPr>
        <a:xfrm>
          <a:off x="374648" y="949521"/>
          <a:ext cx="681178" cy="68117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A3A6DF-0446-412E-95AE-0A89E487DF92}">
      <dsp:nvSpPr>
        <dsp:cNvPr id="0" name=""/>
        <dsp:cNvSpPr/>
      </dsp:nvSpPr>
      <dsp:spPr>
        <a:xfrm>
          <a:off x="1430474" y="670857"/>
          <a:ext cx="9045438" cy="1238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75" tIns="131075" rIns="131075" bIns="131075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Content: </a:t>
          </a:r>
          <a:r>
            <a:rPr lang="en-US" sz="2400" kern="1200" dirty="0">
              <a:solidFill>
                <a:schemeClr val="tx1">
                  <a:lumMod val="85000"/>
                  <a:lumOff val="15000"/>
                </a:schemeClr>
              </a:solidFill>
              <a:cs typeface="Calibri Light"/>
            </a:rPr>
            <a:t>Practice Reading Aloud</a:t>
          </a:r>
          <a:endParaRPr lang="en-US" sz="2400" kern="1200" dirty="0"/>
        </a:p>
      </dsp:txBody>
      <dsp:txXfrm>
        <a:off x="1430474" y="670857"/>
        <a:ext cx="9045438" cy="1238505"/>
      </dsp:txXfrm>
    </dsp:sp>
    <dsp:sp modelId="{E3B4953D-6F43-43EB-95A3-AB206EB239C3}">
      <dsp:nvSpPr>
        <dsp:cNvPr id="0" name=""/>
        <dsp:cNvSpPr/>
      </dsp:nvSpPr>
      <dsp:spPr>
        <a:xfrm>
          <a:off x="0" y="2218989"/>
          <a:ext cx="10475913" cy="123850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C60DF3-4C62-4FAF-ACFE-4726AE8906E4}">
      <dsp:nvSpPr>
        <dsp:cNvPr id="0" name=""/>
        <dsp:cNvSpPr/>
      </dsp:nvSpPr>
      <dsp:spPr>
        <a:xfrm>
          <a:off x="374648" y="2497653"/>
          <a:ext cx="681178" cy="68117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3D0A85-21D8-4F03-8DDC-81C78C41450C}">
      <dsp:nvSpPr>
        <dsp:cNvPr id="0" name=""/>
        <dsp:cNvSpPr/>
      </dsp:nvSpPr>
      <dsp:spPr>
        <a:xfrm>
          <a:off x="1217816" y="2096068"/>
          <a:ext cx="9045438" cy="1238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75" tIns="131075" rIns="131075" bIns="131075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These tools may be considered when working with students that need support in: </a:t>
          </a:r>
          <a:r>
            <a:rPr lang="en-US" sz="2000" kern="1200" dirty="0">
              <a:latin typeface="Calibri Light" panose="020F0302020204030204"/>
            </a:rPr>
            <a:t>Fluency, anxiety about reading aloud, sight words, auditory feedback </a:t>
          </a:r>
          <a:endParaRPr lang="en-US" sz="2000" b="0" kern="1200" dirty="0">
            <a:latin typeface="+mn-lt"/>
          </a:endParaRPr>
        </a:p>
      </dsp:txBody>
      <dsp:txXfrm>
        <a:off x="1217816" y="2096068"/>
        <a:ext cx="9045438" cy="12385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DC27D1-32D9-4609-BD4C-4F6A8559DE08}">
      <dsp:nvSpPr>
        <dsp:cNvPr id="0" name=""/>
        <dsp:cNvSpPr/>
      </dsp:nvSpPr>
      <dsp:spPr>
        <a:xfrm>
          <a:off x="0" y="1335"/>
          <a:ext cx="10475913" cy="192057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9D4781-4B92-490F-8934-7E72BCDA8786}">
      <dsp:nvSpPr>
        <dsp:cNvPr id="0" name=""/>
        <dsp:cNvSpPr/>
      </dsp:nvSpPr>
      <dsp:spPr>
        <a:xfrm>
          <a:off x="580974" y="433465"/>
          <a:ext cx="1056316" cy="105631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A3A6DF-0446-412E-95AE-0A89E487DF92}">
      <dsp:nvSpPr>
        <dsp:cNvPr id="0" name=""/>
        <dsp:cNvSpPr/>
      </dsp:nvSpPr>
      <dsp:spPr>
        <a:xfrm>
          <a:off x="2218265" y="1335"/>
          <a:ext cx="8164476" cy="1920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61" tIns="203261" rIns="203261" bIns="203261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Content: Word Prediction, Talk &amp; Type</a:t>
          </a:r>
        </a:p>
      </dsp:txBody>
      <dsp:txXfrm>
        <a:off x="2218265" y="1335"/>
        <a:ext cx="8164476" cy="1920576"/>
      </dsp:txXfrm>
    </dsp:sp>
    <dsp:sp modelId="{E3B4953D-6F43-43EB-95A3-AB206EB239C3}">
      <dsp:nvSpPr>
        <dsp:cNvPr id="0" name=""/>
        <dsp:cNvSpPr/>
      </dsp:nvSpPr>
      <dsp:spPr>
        <a:xfrm>
          <a:off x="0" y="2206441"/>
          <a:ext cx="10475913" cy="192057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C60DF3-4C62-4FAF-ACFE-4726AE8906E4}">
      <dsp:nvSpPr>
        <dsp:cNvPr id="0" name=""/>
        <dsp:cNvSpPr/>
      </dsp:nvSpPr>
      <dsp:spPr>
        <a:xfrm>
          <a:off x="580974" y="2638571"/>
          <a:ext cx="1056316" cy="105631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3D0A85-21D8-4F03-8DDC-81C78C41450C}">
      <dsp:nvSpPr>
        <dsp:cNvPr id="0" name=""/>
        <dsp:cNvSpPr/>
      </dsp:nvSpPr>
      <dsp:spPr>
        <a:xfrm>
          <a:off x="2218265" y="2206441"/>
          <a:ext cx="8164476" cy="1920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61" tIns="203261" rIns="203261" bIns="203261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 dirty="0">
              <a:latin typeface="+mn-lt"/>
            </a:rPr>
            <a:t>These tools may be considered when working with students that need support in: </a:t>
          </a:r>
        </a:p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 dirty="0">
              <a:latin typeface="+mn-lt"/>
            </a:rPr>
            <a:t>Sentence starting, Initiation, ELL learners, students with dyslexia, fine motor/gross motor barriers</a:t>
          </a:r>
        </a:p>
      </dsp:txBody>
      <dsp:txXfrm>
        <a:off x="2218265" y="2206441"/>
        <a:ext cx="8164476" cy="19205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DC27D1-32D9-4609-BD4C-4F6A8559DE08}">
      <dsp:nvSpPr>
        <dsp:cNvPr id="0" name=""/>
        <dsp:cNvSpPr/>
      </dsp:nvSpPr>
      <dsp:spPr>
        <a:xfrm>
          <a:off x="0" y="670857"/>
          <a:ext cx="10475913" cy="123850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9D4781-4B92-490F-8934-7E72BCDA8786}">
      <dsp:nvSpPr>
        <dsp:cNvPr id="0" name=""/>
        <dsp:cNvSpPr/>
      </dsp:nvSpPr>
      <dsp:spPr>
        <a:xfrm>
          <a:off x="374648" y="949521"/>
          <a:ext cx="681178" cy="68117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A3A6DF-0446-412E-95AE-0A89E487DF92}">
      <dsp:nvSpPr>
        <dsp:cNvPr id="0" name=""/>
        <dsp:cNvSpPr/>
      </dsp:nvSpPr>
      <dsp:spPr>
        <a:xfrm>
          <a:off x="1430474" y="670857"/>
          <a:ext cx="9045438" cy="1238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75" tIns="131075" rIns="131075" bIns="131075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Content: Play, Pause, Stop, Screenshot Reader, mP3 Maker, Hover</a:t>
          </a:r>
        </a:p>
      </dsp:txBody>
      <dsp:txXfrm>
        <a:off x="1430474" y="670857"/>
        <a:ext cx="9045438" cy="1238505"/>
      </dsp:txXfrm>
    </dsp:sp>
    <dsp:sp modelId="{E3B4953D-6F43-43EB-95A3-AB206EB239C3}">
      <dsp:nvSpPr>
        <dsp:cNvPr id="0" name=""/>
        <dsp:cNvSpPr/>
      </dsp:nvSpPr>
      <dsp:spPr>
        <a:xfrm>
          <a:off x="0" y="2218989"/>
          <a:ext cx="10475913" cy="123850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C60DF3-4C62-4FAF-ACFE-4726AE8906E4}">
      <dsp:nvSpPr>
        <dsp:cNvPr id="0" name=""/>
        <dsp:cNvSpPr/>
      </dsp:nvSpPr>
      <dsp:spPr>
        <a:xfrm>
          <a:off x="374648" y="2497653"/>
          <a:ext cx="681178" cy="68117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3D0A85-21D8-4F03-8DDC-81C78C41450C}">
      <dsp:nvSpPr>
        <dsp:cNvPr id="0" name=""/>
        <dsp:cNvSpPr/>
      </dsp:nvSpPr>
      <dsp:spPr>
        <a:xfrm>
          <a:off x="1430474" y="2218989"/>
          <a:ext cx="9045438" cy="1238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75" tIns="131075" rIns="131075" bIns="131075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Activity: Students are partnered up.  They will have to use these features with headphones to listen to a story with their partner on a website that has digital books. </a:t>
          </a:r>
        </a:p>
      </dsp:txBody>
      <dsp:txXfrm>
        <a:off x="1430474" y="2218989"/>
        <a:ext cx="9045438" cy="123850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DC27D1-32D9-4609-BD4C-4F6A8559DE08}">
      <dsp:nvSpPr>
        <dsp:cNvPr id="0" name=""/>
        <dsp:cNvSpPr/>
      </dsp:nvSpPr>
      <dsp:spPr>
        <a:xfrm>
          <a:off x="0" y="1335"/>
          <a:ext cx="10475913" cy="192057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9D4781-4B92-490F-8934-7E72BCDA8786}">
      <dsp:nvSpPr>
        <dsp:cNvPr id="0" name=""/>
        <dsp:cNvSpPr/>
      </dsp:nvSpPr>
      <dsp:spPr>
        <a:xfrm>
          <a:off x="580974" y="433465"/>
          <a:ext cx="1056316" cy="105631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A3A6DF-0446-412E-95AE-0A89E487DF92}">
      <dsp:nvSpPr>
        <dsp:cNvPr id="0" name=""/>
        <dsp:cNvSpPr/>
      </dsp:nvSpPr>
      <dsp:spPr>
        <a:xfrm>
          <a:off x="2218265" y="1335"/>
          <a:ext cx="8164476" cy="1920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61" tIns="203261" rIns="203261" bIns="203261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Content: Word Prediction, Talk &amp; Type</a:t>
          </a:r>
        </a:p>
      </dsp:txBody>
      <dsp:txXfrm>
        <a:off x="2218265" y="1335"/>
        <a:ext cx="8164476" cy="1920576"/>
      </dsp:txXfrm>
    </dsp:sp>
    <dsp:sp modelId="{E3B4953D-6F43-43EB-95A3-AB206EB239C3}">
      <dsp:nvSpPr>
        <dsp:cNvPr id="0" name=""/>
        <dsp:cNvSpPr/>
      </dsp:nvSpPr>
      <dsp:spPr>
        <a:xfrm>
          <a:off x="0" y="2206441"/>
          <a:ext cx="10475913" cy="192057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C60DF3-4C62-4FAF-ACFE-4726AE8906E4}">
      <dsp:nvSpPr>
        <dsp:cNvPr id="0" name=""/>
        <dsp:cNvSpPr/>
      </dsp:nvSpPr>
      <dsp:spPr>
        <a:xfrm>
          <a:off x="580974" y="2638571"/>
          <a:ext cx="1056316" cy="105631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3D0A85-21D8-4F03-8DDC-81C78C41450C}">
      <dsp:nvSpPr>
        <dsp:cNvPr id="0" name=""/>
        <dsp:cNvSpPr/>
      </dsp:nvSpPr>
      <dsp:spPr>
        <a:xfrm>
          <a:off x="2218265" y="2206441"/>
          <a:ext cx="8164476" cy="1920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61" tIns="203261" rIns="203261" bIns="203261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 dirty="0">
              <a:latin typeface="+mn-lt"/>
            </a:rPr>
            <a:t>These tools may be considered when working with students that need support in: </a:t>
          </a:r>
        </a:p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 dirty="0">
              <a:latin typeface="+mn-lt"/>
            </a:rPr>
            <a:t>Executive Functioning, have visual impairments, are auditory learners, when reading collaboratively </a:t>
          </a:r>
        </a:p>
      </dsp:txBody>
      <dsp:txXfrm>
        <a:off x="2218265" y="2206441"/>
        <a:ext cx="8164476" cy="192057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DC27D1-32D9-4609-BD4C-4F6A8559DE08}">
      <dsp:nvSpPr>
        <dsp:cNvPr id="0" name=""/>
        <dsp:cNvSpPr/>
      </dsp:nvSpPr>
      <dsp:spPr>
        <a:xfrm>
          <a:off x="0" y="322527"/>
          <a:ext cx="10475913" cy="15868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9D4781-4B92-490F-8934-7E72BCDA8786}">
      <dsp:nvSpPr>
        <dsp:cNvPr id="0" name=""/>
        <dsp:cNvSpPr/>
      </dsp:nvSpPr>
      <dsp:spPr>
        <a:xfrm>
          <a:off x="480017" y="679565"/>
          <a:ext cx="872759" cy="87275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A3A6DF-0446-412E-95AE-0A89E487DF92}">
      <dsp:nvSpPr>
        <dsp:cNvPr id="0" name=""/>
        <dsp:cNvSpPr/>
      </dsp:nvSpPr>
      <dsp:spPr>
        <a:xfrm>
          <a:off x="1832795" y="322527"/>
          <a:ext cx="8643117" cy="15868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940" tIns="167940" rIns="167940" bIns="16794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Content: Dictionary, Picture Dictionary, Web Search</a:t>
          </a:r>
        </a:p>
      </dsp:txBody>
      <dsp:txXfrm>
        <a:off x="1832795" y="322527"/>
        <a:ext cx="8643117" cy="1586835"/>
      </dsp:txXfrm>
    </dsp:sp>
    <dsp:sp modelId="{E3B4953D-6F43-43EB-95A3-AB206EB239C3}">
      <dsp:nvSpPr>
        <dsp:cNvPr id="0" name=""/>
        <dsp:cNvSpPr/>
      </dsp:nvSpPr>
      <dsp:spPr>
        <a:xfrm>
          <a:off x="0" y="2218989"/>
          <a:ext cx="10475913" cy="15868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C60DF3-4C62-4FAF-ACFE-4726AE8906E4}">
      <dsp:nvSpPr>
        <dsp:cNvPr id="0" name=""/>
        <dsp:cNvSpPr/>
      </dsp:nvSpPr>
      <dsp:spPr>
        <a:xfrm>
          <a:off x="480017" y="2576027"/>
          <a:ext cx="872759" cy="87275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3D0A85-21D8-4F03-8DDC-81C78C41450C}">
      <dsp:nvSpPr>
        <dsp:cNvPr id="0" name=""/>
        <dsp:cNvSpPr/>
      </dsp:nvSpPr>
      <dsp:spPr>
        <a:xfrm>
          <a:off x="1832795" y="2218989"/>
          <a:ext cx="8643117" cy="15868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940" tIns="167940" rIns="167940" bIns="16794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Activity</a:t>
          </a:r>
          <a:r>
            <a:rPr lang="en-US" sz="2000" kern="1200"/>
            <a:t>: Activity: Have </a:t>
          </a:r>
          <a:r>
            <a:rPr lang="en-US" sz="2000" kern="1200" dirty="0"/>
            <a:t>your s</a:t>
          </a:r>
          <a:r>
            <a:rPr lang="en-GB" sz="2000" kern="1200" dirty="0" err="1"/>
            <a:t>tudents</a:t>
          </a:r>
          <a:r>
            <a:rPr lang="en-GB" sz="2000" kern="1200" dirty="0"/>
            <a:t> navigate to a website you have provided on Ancient Egypt.  Have them use these tools to create a Google Doc Vocabulary List with at least 10 new words, and a sentence/fact about each word in the Notes section</a:t>
          </a:r>
          <a:endParaRPr lang="en-US" sz="2000" kern="1200" dirty="0"/>
        </a:p>
      </dsp:txBody>
      <dsp:txXfrm>
        <a:off x="1832795" y="2218989"/>
        <a:ext cx="8643117" cy="158683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DC27D1-32D9-4609-BD4C-4F6A8559DE08}">
      <dsp:nvSpPr>
        <dsp:cNvPr id="0" name=""/>
        <dsp:cNvSpPr/>
      </dsp:nvSpPr>
      <dsp:spPr>
        <a:xfrm>
          <a:off x="0" y="503"/>
          <a:ext cx="10475913" cy="194574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9D4781-4B92-490F-8934-7E72BCDA8786}">
      <dsp:nvSpPr>
        <dsp:cNvPr id="0" name=""/>
        <dsp:cNvSpPr/>
      </dsp:nvSpPr>
      <dsp:spPr>
        <a:xfrm>
          <a:off x="588588" y="438297"/>
          <a:ext cx="1070161" cy="107016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A3A6DF-0446-412E-95AE-0A89E487DF92}">
      <dsp:nvSpPr>
        <dsp:cNvPr id="0" name=""/>
        <dsp:cNvSpPr/>
      </dsp:nvSpPr>
      <dsp:spPr>
        <a:xfrm>
          <a:off x="2247339" y="503"/>
          <a:ext cx="7893805" cy="19457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925" tIns="205925" rIns="205925" bIns="205925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Content: Word Prediction, Talk &amp; Type</a:t>
          </a:r>
        </a:p>
      </dsp:txBody>
      <dsp:txXfrm>
        <a:off x="2247339" y="503"/>
        <a:ext cx="7893805" cy="1945748"/>
      </dsp:txXfrm>
    </dsp:sp>
    <dsp:sp modelId="{E3B4953D-6F43-43EB-95A3-AB206EB239C3}">
      <dsp:nvSpPr>
        <dsp:cNvPr id="0" name=""/>
        <dsp:cNvSpPr/>
      </dsp:nvSpPr>
      <dsp:spPr>
        <a:xfrm>
          <a:off x="0" y="2182100"/>
          <a:ext cx="10475913" cy="194574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C60DF3-4C62-4FAF-ACFE-4726AE8906E4}">
      <dsp:nvSpPr>
        <dsp:cNvPr id="0" name=""/>
        <dsp:cNvSpPr/>
      </dsp:nvSpPr>
      <dsp:spPr>
        <a:xfrm>
          <a:off x="588588" y="2619894"/>
          <a:ext cx="1070161" cy="107016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3D0A85-21D8-4F03-8DDC-81C78C41450C}">
      <dsp:nvSpPr>
        <dsp:cNvPr id="0" name=""/>
        <dsp:cNvSpPr/>
      </dsp:nvSpPr>
      <dsp:spPr>
        <a:xfrm>
          <a:off x="2247339" y="2182100"/>
          <a:ext cx="7893805" cy="19457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925" tIns="205925" rIns="205925" bIns="205925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 dirty="0">
              <a:latin typeface="+mn-lt"/>
            </a:rPr>
            <a:t>These tools may be considered when working with students that need support in: </a:t>
          </a:r>
        </a:p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Calibri Light" panose="020F0302020204030204"/>
            </a:rPr>
            <a:t>ELL students, students who are working on improving vocabulary, benefit from visual support, students who learning to research and use the internet</a:t>
          </a:r>
          <a:endParaRPr lang="en-US" sz="2400" b="0" kern="1200" dirty="0">
            <a:latin typeface="+mn-lt"/>
          </a:endParaRPr>
        </a:p>
      </dsp:txBody>
      <dsp:txXfrm>
        <a:off x="2247339" y="2182100"/>
        <a:ext cx="7893805" cy="194574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DC27D1-32D9-4609-BD4C-4F6A8559DE08}">
      <dsp:nvSpPr>
        <dsp:cNvPr id="0" name=""/>
        <dsp:cNvSpPr/>
      </dsp:nvSpPr>
      <dsp:spPr>
        <a:xfrm>
          <a:off x="0" y="12901"/>
          <a:ext cx="10475913" cy="18964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9D4781-4B92-490F-8934-7E72BCDA8786}">
      <dsp:nvSpPr>
        <dsp:cNvPr id="0" name=""/>
        <dsp:cNvSpPr/>
      </dsp:nvSpPr>
      <dsp:spPr>
        <a:xfrm>
          <a:off x="573679" y="439605"/>
          <a:ext cx="1043054" cy="10430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A3A6DF-0446-412E-95AE-0A89E487DF92}">
      <dsp:nvSpPr>
        <dsp:cNvPr id="0" name=""/>
        <dsp:cNvSpPr/>
      </dsp:nvSpPr>
      <dsp:spPr>
        <a:xfrm>
          <a:off x="2190413" y="12901"/>
          <a:ext cx="8285499" cy="1896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0709" tIns="200709" rIns="200709" bIns="200709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Content: Highlight, Collect Highlights, Vocabulary List</a:t>
          </a:r>
        </a:p>
      </dsp:txBody>
      <dsp:txXfrm>
        <a:off x="2190413" y="12901"/>
        <a:ext cx="8285499" cy="1896462"/>
      </dsp:txXfrm>
    </dsp:sp>
    <dsp:sp modelId="{E3B4953D-6F43-43EB-95A3-AB206EB239C3}">
      <dsp:nvSpPr>
        <dsp:cNvPr id="0" name=""/>
        <dsp:cNvSpPr/>
      </dsp:nvSpPr>
      <dsp:spPr>
        <a:xfrm>
          <a:off x="0" y="2218989"/>
          <a:ext cx="10475913" cy="18964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C60DF3-4C62-4FAF-ACFE-4726AE8906E4}">
      <dsp:nvSpPr>
        <dsp:cNvPr id="0" name=""/>
        <dsp:cNvSpPr/>
      </dsp:nvSpPr>
      <dsp:spPr>
        <a:xfrm>
          <a:off x="573679" y="2645693"/>
          <a:ext cx="1043054" cy="104305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3D0A85-21D8-4F03-8DDC-81C78C41450C}">
      <dsp:nvSpPr>
        <dsp:cNvPr id="0" name=""/>
        <dsp:cNvSpPr/>
      </dsp:nvSpPr>
      <dsp:spPr>
        <a:xfrm>
          <a:off x="2190413" y="2218989"/>
          <a:ext cx="8285499" cy="1896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0709" tIns="200709" rIns="200709" bIns="200709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Activity: Have your s</a:t>
          </a:r>
          <a:r>
            <a:rPr lang="en-GB" sz="2400" kern="1200" dirty="0" err="1"/>
            <a:t>tudents</a:t>
          </a:r>
          <a:r>
            <a:rPr lang="en-GB" sz="2400" kern="1200" dirty="0"/>
            <a:t> navigate to a website you have provided on Ancient Egypt.  Have them use these tools to create a Google Doc Vocabulary List with at least 10 new words, and a sentence/fact about each word in the Notes section</a:t>
          </a:r>
          <a:endParaRPr lang="en-US" sz="2400" b="0" kern="1200" dirty="0">
            <a:latin typeface="+mn-lt"/>
          </a:endParaRPr>
        </a:p>
      </dsp:txBody>
      <dsp:txXfrm>
        <a:off x="2190413" y="2218989"/>
        <a:ext cx="8285499" cy="189646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DC27D1-32D9-4609-BD4C-4F6A8559DE08}">
      <dsp:nvSpPr>
        <dsp:cNvPr id="0" name=""/>
        <dsp:cNvSpPr/>
      </dsp:nvSpPr>
      <dsp:spPr>
        <a:xfrm>
          <a:off x="0" y="12901"/>
          <a:ext cx="10475913" cy="18964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9D4781-4B92-490F-8934-7E72BCDA8786}">
      <dsp:nvSpPr>
        <dsp:cNvPr id="0" name=""/>
        <dsp:cNvSpPr/>
      </dsp:nvSpPr>
      <dsp:spPr>
        <a:xfrm>
          <a:off x="573679" y="439605"/>
          <a:ext cx="1043054" cy="10430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A3A6DF-0446-412E-95AE-0A89E487DF92}">
      <dsp:nvSpPr>
        <dsp:cNvPr id="0" name=""/>
        <dsp:cNvSpPr/>
      </dsp:nvSpPr>
      <dsp:spPr>
        <a:xfrm>
          <a:off x="2190413" y="12901"/>
          <a:ext cx="8285499" cy="1896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0709" tIns="200709" rIns="200709" bIns="200709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Content: Highlight, Collect Highlights, Vocabulary List</a:t>
          </a:r>
        </a:p>
      </dsp:txBody>
      <dsp:txXfrm>
        <a:off x="2190413" y="12901"/>
        <a:ext cx="8285499" cy="1896462"/>
      </dsp:txXfrm>
    </dsp:sp>
    <dsp:sp modelId="{E3B4953D-6F43-43EB-95A3-AB206EB239C3}">
      <dsp:nvSpPr>
        <dsp:cNvPr id="0" name=""/>
        <dsp:cNvSpPr/>
      </dsp:nvSpPr>
      <dsp:spPr>
        <a:xfrm>
          <a:off x="0" y="2218989"/>
          <a:ext cx="10475913" cy="18964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C60DF3-4C62-4FAF-ACFE-4726AE8906E4}">
      <dsp:nvSpPr>
        <dsp:cNvPr id="0" name=""/>
        <dsp:cNvSpPr/>
      </dsp:nvSpPr>
      <dsp:spPr>
        <a:xfrm>
          <a:off x="573679" y="2645693"/>
          <a:ext cx="1043054" cy="104305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3D0A85-21D8-4F03-8DDC-81C78C41450C}">
      <dsp:nvSpPr>
        <dsp:cNvPr id="0" name=""/>
        <dsp:cNvSpPr/>
      </dsp:nvSpPr>
      <dsp:spPr>
        <a:xfrm>
          <a:off x="2190413" y="2218989"/>
          <a:ext cx="8285499" cy="1896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0709" tIns="200709" rIns="200709" bIns="200709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 dirty="0">
              <a:latin typeface="+mn-lt"/>
            </a:rPr>
            <a:t>These tools may be considered when working with students that need support in: </a:t>
          </a:r>
          <a:r>
            <a:rPr lang="en-US" sz="2400" kern="1200" dirty="0">
              <a:latin typeface="Calibri Light" panose="020F0302020204030204"/>
            </a:rPr>
            <a:t>Research skills, visually organizing new content or vocabulary, organizational skills, ELL students, note taking skills, executive functioning</a:t>
          </a:r>
          <a:endParaRPr lang="en-US" sz="2400" b="0" kern="1200" dirty="0">
            <a:latin typeface="+mn-lt"/>
          </a:endParaRPr>
        </a:p>
      </dsp:txBody>
      <dsp:txXfrm>
        <a:off x="2190413" y="2218989"/>
        <a:ext cx="8285499" cy="189646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DC27D1-32D9-4609-BD4C-4F6A8559DE08}">
      <dsp:nvSpPr>
        <dsp:cNvPr id="0" name=""/>
        <dsp:cNvSpPr/>
      </dsp:nvSpPr>
      <dsp:spPr>
        <a:xfrm>
          <a:off x="0" y="2015"/>
          <a:ext cx="10475913" cy="156897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9D4781-4B92-490F-8934-7E72BCDA8786}">
      <dsp:nvSpPr>
        <dsp:cNvPr id="0" name=""/>
        <dsp:cNvSpPr/>
      </dsp:nvSpPr>
      <dsp:spPr>
        <a:xfrm>
          <a:off x="474614" y="355034"/>
          <a:ext cx="862934" cy="86293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A3A6DF-0446-412E-95AE-0A89E487DF92}">
      <dsp:nvSpPr>
        <dsp:cNvPr id="0" name=""/>
        <dsp:cNvSpPr/>
      </dsp:nvSpPr>
      <dsp:spPr>
        <a:xfrm>
          <a:off x="1812163" y="2015"/>
          <a:ext cx="8441056" cy="1912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373" tIns="202373" rIns="202373" bIns="202373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Content: Translator, Simplify, and Screen Mask</a:t>
          </a:r>
        </a:p>
      </dsp:txBody>
      <dsp:txXfrm>
        <a:off x="1812163" y="2015"/>
        <a:ext cx="8441056" cy="1912185"/>
      </dsp:txXfrm>
    </dsp:sp>
    <dsp:sp modelId="{E3B4953D-6F43-43EB-95A3-AB206EB239C3}">
      <dsp:nvSpPr>
        <dsp:cNvPr id="0" name=""/>
        <dsp:cNvSpPr/>
      </dsp:nvSpPr>
      <dsp:spPr>
        <a:xfrm>
          <a:off x="0" y="2214151"/>
          <a:ext cx="10475913" cy="156897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C60DF3-4C62-4FAF-ACFE-4726AE8906E4}">
      <dsp:nvSpPr>
        <dsp:cNvPr id="0" name=""/>
        <dsp:cNvSpPr/>
      </dsp:nvSpPr>
      <dsp:spPr>
        <a:xfrm>
          <a:off x="474614" y="2567170"/>
          <a:ext cx="862934" cy="86293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3D0A85-21D8-4F03-8DDC-81C78C41450C}">
      <dsp:nvSpPr>
        <dsp:cNvPr id="0" name=""/>
        <dsp:cNvSpPr/>
      </dsp:nvSpPr>
      <dsp:spPr>
        <a:xfrm>
          <a:off x="1613714" y="2024367"/>
          <a:ext cx="8441056" cy="1912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373" tIns="202373" rIns="202373" bIns="202373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Activity: Have s</a:t>
          </a:r>
          <a:r>
            <a:rPr lang="en-GB" sz="2000" kern="1200" dirty="0" err="1"/>
            <a:t>tudents</a:t>
          </a:r>
          <a:r>
            <a:rPr lang="en-GB" sz="2000" kern="1200" dirty="0"/>
            <a:t> access a web article, current events or an article of their own choice. Simplify, use Screen Mask to read and really focus on each line. Then choose 5 most important words in the entire article. Translate each of these 5 words into another language (their choice). Highlight, make a Vocabulary list, and in Notes column put the translation in another language.</a:t>
          </a:r>
          <a:endParaRPr lang="en-US" sz="2000" b="0" kern="1200" dirty="0">
            <a:latin typeface="+mn-lt"/>
          </a:endParaRPr>
        </a:p>
      </dsp:txBody>
      <dsp:txXfrm>
        <a:off x="1613714" y="2024367"/>
        <a:ext cx="8441056" cy="19121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D40FF0-CB7F-4A43-B607-CD1C7F5AEED3}" type="datetimeFigureOut">
              <a:rPr lang="en-CA" smtClean="0"/>
              <a:t>2022-10-12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D79C0-FDD0-4D4E-85A4-02720E7B60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3125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presentation should have this title slide as</a:t>
            </a:r>
            <a:r>
              <a:rPr lang="en-US" baseline="0" dirty="0"/>
              <a:t> the first slide – this can be on display while people are coming into the room.  Playing background music while it is up is helpful – when the music stops, people will know the presentation is about to begin.</a:t>
            </a:r>
          </a:p>
          <a:p>
            <a:endParaRPr lang="en-US" baseline="0" dirty="0"/>
          </a:p>
          <a:p>
            <a:r>
              <a:rPr lang="en-US" baseline="0" dirty="0"/>
              <a:t>For presentations going on the web – this is always the first slide as well.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63183-9682-4FB4-B53A-52A19DBF47D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121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B21AE-DBC3-5ACD-9341-15852ED6F8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25FD89-18B3-8D5D-6366-EDFBE747E4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30291B-221D-4B29-F96E-BCFE858B2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5F07-A192-4029-A551-31D2638825CC}" type="datetimeFigureOut">
              <a:rPr lang="en-CA" smtClean="0"/>
              <a:t>2022-10-12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8047F-EBBC-7BFA-590C-CD2A674A5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5F3FDB-3ADE-4529-62CF-75CDA90FF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0315B-9BEB-4D79-A566-91537CEF63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1926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6A666-22EA-6354-8D60-D2B796BEE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A8A8B9-B100-C066-E896-029868E1A1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D4AE93-7C69-8969-EEA6-FDCA4E756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5F07-A192-4029-A551-31D2638825CC}" type="datetimeFigureOut">
              <a:rPr lang="en-CA" smtClean="0"/>
              <a:t>2022-10-12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AD5FA2-2235-F303-92E9-D9C31E517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BB7EE-6404-2ADE-ADFF-223509EDE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0315B-9BEB-4D79-A566-91537CEF63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9549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CBD0FD-FF41-E8C4-453B-E585A9CC88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E3413E-A7D5-61CD-E415-2CB28173C8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E0DC0-F037-3D78-9C6E-5640DE689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5F07-A192-4029-A551-31D2638825CC}" type="datetimeFigureOut">
              <a:rPr lang="en-CA" smtClean="0"/>
              <a:t>2022-10-12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B3373-F366-6E14-3704-7A37560F1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2A016-28E0-B072-7979-3E7613DCD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0315B-9BEB-4D79-A566-91537CEF63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09996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1371601" y="6408420"/>
            <a:ext cx="10820399" cy="447724"/>
          </a:xfrm>
          <a:prstGeom prst="rect">
            <a:avLst/>
          </a:prstGeom>
          <a:solidFill>
            <a:srgbClr val="1371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095" y="2179178"/>
            <a:ext cx="7109519" cy="2387600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0" y="6239022"/>
            <a:ext cx="1755500" cy="6799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picture containing icon&#10;&#10;Description automatically generated">
            <a:extLst>
              <a:ext uri="{FF2B5EF4-FFF2-40B4-BE49-F238E27FC236}">
                <a16:creationId xmlns:a16="http://schemas.microsoft.com/office/drawing/2014/main" id="{31D21550-B26B-4D50-819E-196E0443593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84" y="6408420"/>
            <a:ext cx="1622116" cy="54475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40AC17-66B2-4893-8467-35FA1ACF5C39}"/>
              </a:ext>
            </a:extLst>
          </p:cNvPr>
          <p:cNvSpPr txBox="1"/>
          <p:nvPr userDrawn="1"/>
        </p:nvSpPr>
        <p:spPr>
          <a:xfrm>
            <a:off x="1707660" y="6413479"/>
            <a:ext cx="10491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supporting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STUDENTS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</a:t>
            </a:r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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</a:t>
            </a:r>
            <a:r>
              <a:rPr lang="en-US" sz="1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building 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CAPACITY 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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</a:t>
            </a:r>
            <a:r>
              <a:rPr lang="en-US" sz="1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implementing</a:t>
            </a: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TECHNOLOGY   </a:t>
            </a:r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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</a:t>
            </a:r>
            <a:r>
              <a:rPr lang="en-US" sz="1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developing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PARTNERSHIPS</a:t>
            </a:r>
          </a:p>
        </p:txBody>
      </p:sp>
    </p:spTree>
    <p:extLst>
      <p:ext uri="{BB962C8B-B14F-4D97-AF65-F5344CB8AC3E}">
        <p14:creationId xmlns:p14="http://schemas.microsoft.com/office/powerpoint/2010/main" val="1192480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32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927976" cy="1325563"/>
          </a:xfrm>
        </p:spPr>
        <p:txBody>
          <a:bodyPr>
            <a:normAutofit/>
          </a:bodyPr>
          <a:lstStyle>
            <a:lvl1pPr>
              <a:defRPr sz="4400">
                <a:latin typeface="Calibri" panose="020F0502020204030204" pitchFamily="34" charset="0"/>
              </a:defRPr>
            </a:lvl1pPr>
          </a:lstStyle>
          <a:p>
            <a:r>
              <a:rPr lang="en-US" sz="4400" dirty="0">
                <a:latin typeface="Calibri" panose="020F0502020204030204" pitchFamily="34" charset="0"/>
              </a:rPr>
              <a:t>Title</a:t>
            </a:r>
            <a:endParaRPr lang="en-US" sz="4800" dirty="0">
              <a:latin typeface="Candara" panose="020E0502030303020204" pitchFamily="34" charset="0"/>
            </a:endParaRP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1455313"/>
            <a:ext cx="1219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838200" y="1875295"/>
            <a:ext cx="10475913" cy="4128353"/>
          </a:xfrm>
        </p:spPr>
        <p:txBody>
          <a:bodyPr/>
          <a:lstStyle>
            <a:lvl1pPr marL="571500" indent="-571500">
              <a:buClr>
                <a:srgbClr val="1371A4"/>
              </a:buClr>
              <a:buFont typeface="Calibri" panose="020F0502020204030204" pitchFamily="34" charset="0"/>
              <a:buChar char="▪"/>
              <a:defRPr sz="2800" baseline="0"/>
            </a:lvl1pPr>
          </a:lstStyle>
          <a:p>
            <a:pPr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Insert content text here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Insert some more content text here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endParaRPr lang="en-US" sz="3600" dirty="0"/>
          </a:p>
          <a:p>
            <a:pPr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endParaRPr lang="en-US" dirty="0"/>
          </a:p>
          <a:p>
            <a:pPr lvl="0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371601" y="6408420"/>
            <a:ext cx="10820399" cy="447724"/>
          </a:xfrm>
          <a:prstGeom prst="rect">
            <a:avLst/>
          </a:prstGeom>
          <a:solidFill>
            <a:srgbClr val="1371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6239022"/>
            <a:ext cx="1755500" cy="6799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7766F235-4AB4-44DF-A52A-61967CB70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84" y="6408420"/>
            <a:ext cx="1622116" cy="54475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0B02564-7454-41CE-885C-F6A9FEAAE7E9}"/>
              </a:ext>
            </a:extLst>
          </p:cNvPr>
          <p:cNvSpPr txBox="1"/>
          <p:nvPr userDrawn="1"/>
        </p:nvSpPr>
        <p:spPr>
          <a:xfrm>
            <a:off x="1707660" y="6413479"/>
            <a:ext cx="10491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supporting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STUDENTS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</a:t>
            </a:r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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</a:t>
            </a:r>
            <a:r>
              <a:rPr lang="en-US" sz="1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building 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CAPACITY 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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</a:t>
            </a:r>
            <a:r>
              <a:rPr lang="en-US" sz="1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implementing</a:t>
            </a: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TECHNOLOGY   </a:t>
            </a:r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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</a:t>
            </a:r>
            <a:r>
              <a:rPr lang="en-US" sz="1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developing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PARTNERSHIPS</a:t>
            </a:r>
          </a:p>
        </p:txBody>
      </p:sp>
    </p:spTree>
    <p:extLst>
      <p:ext uri="{BB962C8B-B14F-4D97-AF65-F5344CB8AC3E}">
        <p14:creationId xmlns:p14="http://schemas.microsoft.com/office/powerpoint/2010/main" val="3970798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A0697-D3F9-13D8-8564-8E68288C6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4A0F8-E835-7400-3F1F-0EF99D2D2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110DC6-75A1-D0CD-3068-7945F034E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5F07-A192-4029-A551-31D2638825CC}" type="datetimeFigureOut">
              <a:rPr lang="en-CA" smtClean="0"/>
              <a:t>2022-10-12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43376E-CCC8-FB01-C19D-D8339649D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364C5C-3D41-EBA5-ABC1-6B8D1F82C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0315B-9BEB-4D79-A566-91537CEF63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8319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F8F4D-781C-F1B9-A775-60170DBD7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674FF9-A28D-2C5C-2ED9-D7DFD1DF48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550C8C-E31E-08F2-53AE-5398C2155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5F07-A192-4029-A551-31D2638825CC}" type="datetimeFigureOut">
              <a:rPr lang="en-CA" smtClean="0"/>
              <a:t>2022-10-12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FB631-F0E7-0AA3-43B7-8806E08C5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BA87-B6B0-D35D-8AFF-5D434988A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0315B-9BEB-4D79-A566-91537CEF63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7845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12F2C-60A1-E1EC-CFD7-0B163B098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E86EA-114E-6824-1ECC-4C3673757F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C15D91-DFD2-9241-A57A-3925C671B6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13E713-3AAF-52FF-0511-3A8369932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5F07-A192-4029-A551-31D2638825CC}" type="datetimeFigureOut">
              <a:rPr lang="en-CA" smtClean="0"/>
              <a:t>2022-10-12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A717FC-5762-A82B-0EBA-76DA77D6C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6A1E75-BF2E-2985-5B01-EAE4EF185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0315B-9BEB-4D79-A566-91537CEF63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84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2B85E-1FC6-D2A1-F5EA-A9B6FE39C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F5F18-59E9-747A-60B9-44247260A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82291D-2AE2-3418-DB8A-92F7EDEBC7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F6BD90-1F26-7416-DBB1-FA82308548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F6B8BA-1892-087B-5493-8FAC52DBEE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8BDC03-B58A-B423-2195-9ED97265A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5F07-A192-4029-A551-31D2638825CC}" type="datetimeFigureOut">
              <a:rPr lang="en-CA" smtClean="0"/>
              <a:t>2022-10-12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8DC99E-03F5-A185-1AB1-29BA3D034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7B1737-2143-9B02-1B4E-C5256697C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0315B-9BEB-4D79-A566-91537CEF63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3715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1B973-F734-1836-5E03-449536376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5122FE-F7ED-F6F1-6D19-9BEED04F3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5F07-A192-4029-A551-31D2638825CC}" type="datetimeFigureOut">
              <a:rPr lang="en-CA" smtClean="0"/>
              <a:t>2022-10-12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6F6FFB-7CA5-4BE5-44C7-DE33CF6DE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D6620F-CFB3-E169-E8E4-9A29D1E1C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0315B-9BEB-4D79-A566-91537CEF63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661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2058A5-0D4D-1797-8F84-AF4107ADB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5F07-A192-4029-A551-31D2638825CC}" type="datetimeFigureOut">
              <a:rPr lang="en-CA" smtClean="0"/>
              <a:t>2022-10-12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FB3589-4735-F421-D191-64A93456C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DE5B60-7036-32EE-1DC2-AEC48CA43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0315B-9BEB-4D79-A566-91537CEF63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1647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E6742-5723-A94A-264B-47265D04F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982E5-66ED-FBB9-85A6-EDCD51BD7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C1DFCA-68C0-1A82-78BC-C8688E44A1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10E372-EC3E-0A37-FB53-78E3CB736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5F07-A192-4029-A551-31D2638825CC}" type="datetimeFigureOut">
              <a:rPr lang="en-CA" smtClean="0"/>
              <a:t>2022-10-12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17D3DC-33E8-6A6C-C2C9-5D7579999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D3716D-C4A4-252E-4EE8-6837C9B96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0315B-9BEB-4D79-A566-91537CEF63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5219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4F87F-A2D2-FEE3-F258-85E5239B1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2F9D78-5DD3-3FEF-3CBC-887DACDC8E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FF55CA-198A-4C01-AD8E-250FC131C9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1E6D59-68B9-5D9D-6364-A037BF088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5F07-A192-4029-A551-31D2638825CC}" type="datetimeFigureOut">
              <a:rPr lang="en-CA" smtClean="0"/>
              <a:t>2022-10-12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02EA14-FD37-619E-A312-28712F1EE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0D2A18-4280-78FF-2263-B447F3245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0315B-9BEB-4D79-A566-91537CEF63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6637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152054-8673-4944-193E-C4D00B54C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D0F626-CAC1-E458-B553-47ADE659BA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9141B6-179A-C08B-67EE-4008F687F0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F5F07-A192-4029-A551-31D2638825CC}" type="datetimeFigureOut">
              <a:rPr lang="en-CA" smtClean="0"/>
              <a:t>2022-10-12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D12FF4-AF16-603A-C296-76C7AEAA28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3B6017-B189-0004-9CCE-00D953541C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0315B-9BEB-4D79-A566-91537CEF63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4884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EAF68-6105-92DF-4664-5095DB2FF898}"/>
              </a:ext>
            </a:extLst>
          </p:cNvPr>
          <p:cNvSpPr txBox="1">
            <a:spLocks/>
          </p:cNvSpPr>
          <p:nvPr/>
        </p:nvSpPr>
        <p:spPr>
          <a:xfrm>
            <a:off x="1408240" y="4573075"/>
            <a:ext cx="9144000" cy="1143281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/>
              <a:t>Read &amp; Write</a:t>
            </a:r>
          </a:p>
          <a:p>
            <a:pPr algn="ctr"/>
            <a:r>
              <a:rPr lang="en-US" sz="3900" dirty="0"/>
              <a:t>Integration Ideas</a:t>
            </a:r>
          </a:p>
          <a:p>
            <a:pPr algn="ctr"/>
            <a:endParaRPr lang="en-US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1A4F72-2FA1-3F67-F31B-BA329FA3A665}"/>
              </a:ext>
            </a:extLst>
          </p:cNvPr>
          <p:cNvSpPr txBox="1">
            <a:spLocks/>
          </p:cNvSpPr>
          <p:nvPr/>
        </p:nvSpPr>
        <p:spPr>
          <a:xfrm>
            <a:off x="3684151" y="4573075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46197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00000"/>
              </a:lnSpc>
            </a:pP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Supporting Features</a:t>
            </a:r>
            <a:endParaRPr lang="en-US" sz="4400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134295F-58BB-B509-0E18-00AA9F3407EB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170378237"/>
              </p:ext>
            </p:extLst>
          </p:nvPr>
        </p:nvGraphicFramePr>
        <p:xfrm>
          <a:off x="838200" y="1875295"/>
          <a:ext cx="10475913" cy="41283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8645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00000"/>
              </a:lnSpc>
            </a:pP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Supporting Features</a:t>
            </a:r>
            <a:endParaRPr lang="en-US" sz="4400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134295F-58BB-B509-0E18-00AA9F3407EB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694272668"/>
              </p:ext>
            </p:extLst>
          </p:nvPr>
        </p:nvGraphicFramePr>
        <p:xfrm>
          <a:off x="838200" y="1875295"/>
          <a:ext cx="10475913" cy="41283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009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00000"/>
              </a:lnSpc>
            </a:pP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Practice Reading Aloud</a:t>
            </a:r>
            <a:endParaRPr lang="en-US" sz="4400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134295F-58BB-B509-0E18-00AA9F3407EB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512838502"/>
              </p:ext>
            </p:extLst>
          </p:nvPr>
        </p:nvGraphicFramePr>
        <p:xfrm>
          <a:off x="838200" y="1875295"/>
          <a:ext cx="10475913" cy="41283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87462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00000"/>
              </a:lnSpc>
            </a:pP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Practice Reading Aloud</a:t>
            </a:r>
            <a:endParaRPr lang="en-US" sz="4400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134295F-58BB-B509-0E18-00AA9F3407EB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498842198"/>
              </p:ext>
            </p:extLst>
          </p:nvPr>
        </p:nvGraphicFramePr>
        <p:xfrm>
          <a:off x="838200" y="1875295"/>
          <a:ext cx="10475913" cy="41283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7834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Writing Output Features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134295F-58BB-B509-0E18-00AA9F3407EB}"/>
              </a:ext>
            </a:extLst>
          </p:cNvPr>
          <p:cNvGraphicFramePr>
            <a:graphicFrameLocks noGrp="1"/>
          </p:cNvGraphicFramePr>
          <p:nvPr>
            <p:ph sz="quarter" idx="10"/>
          </p:nvPr>
        </p:nvGraphicFramePr>
        <p:xfrm>
          <a:off x="838200" y="1875295"/>
          <a:ext cx="10475913" cy="41283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9441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Writing Output Features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134295F-58BB-B509-0E18-00AA9F3407EB}"/>
              </a:ext>
            </a:extLst>
          </p:cNvPr>
          <p:cNvGraphicFramePr>
            <a:graphicFrameLocks noGrp="1"/>
          </p:cNvGraphicFramePr>
          <p:nvPr>
            <p:ph sz="quarter" idx="10"/>
          </p:nvPr>
        </p:nvGraphicFramePr>
        <p:xfrm>
          <a:off x="838200" y="1875295"/>
          <a:ext cx="10475913" cy="41283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0989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Read Aloud Features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134295F-58BB-B509-0E18-00AA9F3407EB}"/>
              </a:ext>
            </a:extLst>
          </p:cNvPr>
          <p:cNvGraphicFramePr>
            <a:graphicFrameLocks noGrp="1"/>
          </p:cNvGraphicFramePr>
          <p:nvPr>
            <p:ph sz="quarter" idx="10"/>
          </p:nvPr>
        </p:nvGraphicFramePr>
        <p:xfrm>
          <a:off x="838200" y="1875295"/>
          <a:ext cx="10475913" cy="41283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8767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Read Aloud Features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134295F-58BB-B509-0E18-00AA9F3407EB}"/>
              </a:ext>
            </a:extLst>
          </p:cNvPr>
          <p:cNvGraphicFramePr>
            <a:graphicFrameLocks noGrp="1"/>
          </p:cNvGraphicFramePr>
          <p:nvPr>
            <p:ph sz="quarter" idx="10"/>
          </p:nvPr>
        </p:nvGraphicFramePr>
        <p:xfrm>
          <a:off x="838200" y="1875295"/>
          <a:ext cx="10475913" cy="41283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9859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Research Tools Part 1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134295F-58BB-B509-0E18-00AA9F3407EB}"/>
              </a:ext>
            </a:extLst>
          </p:cNvPr>
          <p:cNvGraphicFramePr>
            <a:graphicFrameLocks noGrp="1"/>
          </p:cNvGraphicFramePr>
          <p:nvPr>
            <p:ph sz="quarter" idx="10"/>
          </p:nvPr>
        </p:nvGraphicFramePr>
        <p:xfrm>
          <a:off x="838200" y="1875295"/>
          <a:ext cx="10475913" cy="41283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5511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Research Tools Part 1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134295F-58BB-B509-0E18-00AA9F3407EB}"/>
              </a:ext>
            </a:extLst>
          </p:cNvPr>
          <p:cNvGraphicFramePr>
            <a:graphicFrameLocks noGrp="1"/>
          </p:cNvGraphicFramePr>
          <p:nvPr>
            <p:ph sz="quarter" idx="10"/>
          </p:nvPr>
        </p:nvGraphicFramePr>
        <p:xfrm>
          <a:off x="838200" y="1875295"/>
          <a:ext cx="10475913" cy="41283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1667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Research Tools Part 2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134295F-58BB-B509-0E18-00AA9F3407EB}"/>
              </a:ext>
            </a:extLst>
          </p:cNvPr>
          <p:cNvGraphicFramePr>
            <a:graphicFrameLocks noGrp="1"/>
          </p:cNvGraphicFramePr>
          <p:nvPr>
            <p:ph sz="quarter" idx="10"/>
          </p:nvPr>
        </p:nvGraphicFramePr>
        <p:xfrm>
          <a:off x="838200" y="1875295"/>
          <a:ext cx="10475913" cy="41283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1730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Research Tools Part 2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134295F-58BB-B509-0E18-00AA9F3407EB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293898243"/>
              </p:ext>
            </p:extLst>
          </p:nvPr>
        </p:nvGraphicFramePr>
        <p:xfrm>
          <a:off x="838200" y="1875295"/>
          <a:ext cx="10475913" cy="41283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7976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351254144B74458F71BADA1F8A9C9A" ma:contentTypeVersion="17" ma:contentTypeDescription="Create a new document." ma:contentTypeScope="" ma:versionID="27cbf6fc6b4fbb0c0fe30468d63ebcc6">
  <xsd:schema xmlns:xsd="http://www.w3.org/2001/XMLSchema" xmlns:xs="http://www.w3.org/2001/XMLSchema" xmlns:p="http://schemas.microsoft.com/office/2006/metadata/properties" xmlns:ns2="f3881556-54d5-4c1f-8a05-bfb0961aff6b" xmlns:ns3="17b0a4aa-18fd-49c7-b97f-b145106861f9" targetNamespace="http://schemas.microsoft.com/office/2006/metadata/properties" ma:root="true" ma:fieldsID="78513f9550f7031cc79dba398de61092" ns2:_="" ns3:_="">
    <xsd:import namespace="f3881556-54d5-4c1f-8a05-bfb0961aff6b"/>
    <xsd:import namespace="17b0a4aa-18fd-49c7-b97f-b145106861f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881556-54d5-4c1f-8a05-bfb0961aff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f9045e6-970f-4565-8ffc-1ee062839c0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4" nillable="true" ma:displayName="Sign-off status" ma:internalName="Sign_x002d_off_x0020_status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b0a4aa-18fd-49c7-b97f-b145106861f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23fe66d-3c4d-4fcf-86ce-991892d98cc1}" ma:internalName="TaxCatchAll" ma:showField="CatchAllData" ma:web="17b0a4aa-18fd-49c7-b97f-b145106861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f3881556-54d5-4c1f-8a05-bfb0961aff6b" xsi:nil="true"/>
    <TaxCatchAll xmlns="17b0a4aa-18fd-49c7-b97f-b145106861f9" xsi:nil="true"/>
    <lcf76f155ced4ddcb4097134ff3c332f xmlns="f3881556-54d5-4c1f-8a05-bfb0961aff6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1EBA521-1DE2-4A73-A53B-E4A6E16933DB}"/>
</file>

<file path=customXml/itemProps2.xml><?xml version="1.0" encoding="utf-8"?>
<ds:datastoreItem xmlns:ds="http://schemas.openxmlformats.org/officeDocument/2006/customXml" ds:itemID="{B626A2A3-B185-4460-8417-50768718C4CA}"/>
</file>

<file path=customXml/itemProps3.xml><?xml version="1.0" encoding="utf-8"?>
<ds:datastoreItem xmlns:ds="http://schemas.openxmlformats.org/officeDocument/2006/customXml" ds:itemID="{2D3D33B1-7CD4-40CE-B9A7-00EC89ECFACD}"/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693</Words>
  <Application>Microsoft Office PowerPoint</Application>
  <PresentationFormat>Widescreen</PresentationFormat>
  <Paragraphs>48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Candara</vt:lpstr>
      <vt:lpstr>Wingdings</vt:lpstr>
      <vt:lpstr>Office Theme</vt:lpstr>
      <vt:lpstr>PowerPoint Presentation</vt:lpstr>
      <vt:lpstr>Writing Output Features</vt:lpstr>
      <vt:lpstr>Writing Output Features</vt:lpstr>
      <vt:lpstr>Read Aloud Features</vt:lpstr>
      <vt:lpstr>Read Aloud Features</vt:lpstr>
      <vt:lpstr>Research Tools Part 1</vt:lpstr>
      <vt:lpstr>Research Tools Part 1</vt:lpstr>
      <vt:lpstr>Research Tools Part 2</vt:lpstr>
      <vt:lpstr>Research Tools Part 2</vt:lpstr>
      <vt:lpstr>Supporting Features</vt:lpstr>
      <vt:lpstr>Supporting Features</vt:lpstr>
      <vt:lpstr>Practice Reading Aloud</vt:lpstr>
      <vt:lpstr>Practice Reading Aloud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Sumeet Ghtaura</dc:creator>
  <cp:lastModifiedBy>Sumeet Ghtaura</cp:lastModifiedBy>
  <cp:revision>2</cp:revision>
  <dcterms:created xsi:type="dcterms:W3CDTF">2022-10-12T20:29:59Z</dcterms:created>
  <dcterms:modified xsi:type="dcterms:W3CDTF">2022-10-12T20:40:12Z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0x010100EE351254144B74458F71BADA1F8A9C9A</vt:lpwstr>
  </property>
</Properties>
</file>